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81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7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303C-0436-495C-B042-67A93020D91C}" type="datetimeFigureOut">
              <a:rPr lang="en-GB" smtClean="0"/>
              <a:t>04/02/2014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4D93-5428-41DE-8457-30CC23A72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875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303C-0436-495C-B042-67A93020D91C}" type="datetimeFigureOut">
              <a:rPr lang="en-GB" smtClean="0"/>
              <a:t>04/02/2014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4D93-5428-41DE-8457-30CC23A72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722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303C-0436-495C-B042-67A93020D91C}" type="datetimeFigureOut">
              <a:rPr lang="en-GB" smtClean="0"/>
              <a:t>04/02/2014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4D93-5428-41DE-8457-30CC23A72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051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303C-0436-495C-B042-67A93020D91C}" type="datetimeFigureOut">
              <a:rPr lang="en-GB" smtClean="0"/>
              <a:t>04/02/2014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4D93-5428-41DE-8457-30CC23A72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50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303C-0436-495C-B042-67A93020D91C}" type="datetimeFigureOut">
              <a:rPr lang="en-GB" smtClean="0"/>
              <a:t>04/02/2014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4D93-5428-41DE-8457-30CC23A72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96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303C-0436-495C-B042-67A93020D91C}" type="datetimeFigureOut">
              <a:rPr lang="en-GB" smtClean="0"/>
              <a:t>04/02/2014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4D93-5428-41DE-8457-30CC23A72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38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303C-0436-495C-B042-67A93020D91C}" type="datetimeFigureOut">
              <a:rPr lang="en-GB" smtClean="0"/>
              <a:t>04/02/2014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4D93-5428-41DE-8457-30CC23A72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80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303C-0436-495C-B042-67A93020D91C}" type="datetimeFigureOut">
              <a:rPr lang="en-GB" smtClean="0"/>
              <a:t>04/02/2014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4D93-5428-41DE-8457-30CC23A72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3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303C-0436-495C-B042-67A93020D91C}" type="datetimeFigureOut">
              <a:rPr lang="en-GB" smtClean="0"/>
              <a:t>04/02/2014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4D93-5428-41DE-8457-30CC23A72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440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303C-0436-495C-B042-67A93020D91C}" type="datetimeFigureOut">
              <a:rPr lang="en-GB" smtClean="0"/>
              <a:t>04/02/2014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4D93-5428-41DE-8457-30CC23A72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01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303C-0436-495C-B042-67A93020D91C}" type="datetimeFigureOut">
              <a:rPr lang="en-GB" smtClean="0"/>
              <a:t>04/02/2014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4D93-5428-41DE-8457-30CC23A72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4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C303C-0436-495C-B042-67A93020D91C}" type="datetimeFigureOut">
              <a:rPr lang="en-GB" smtClean="0"/>
              <a:t>04/02/2014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34D93-5428-41DE-8457-30CC23A72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45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Mission Unstoppable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65052"/>
            <a:ext cx="9324528" cy="835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0741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GB" dirty="0" smtClean="0"/>
              <a:t>Stop take time to pray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07342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VERSE 4:</a:t>
            </a:r>
          </a:p>
          <a:p>
            <a:pPr marL="0" indent="0">
              <a:buNone/>
            </a:pPr>
            <a:r>
              <a:rPr lang="en-GB" sz="2800" dirty="0"/>
              <a:t>P – means Please help me Lord to live my life for you</a:t>
            </a:r>
          </a:p>
          <a:p>
            <a:pPr marL="0" indent="0">
              <a:buNone/>
            </a:pPr>
            <a:r>
              <a:rPr lang="en-GB" sz="2800" dirty="0"/>
              <a:t>In all that I say and think, in everything I do.</a:t>
            </a:r>
          </a:p>
          <a:p>
            <a:pPr marL="0" indent="0">
              <a:buNone/>
            </a:pPr>
            <a:r>
              <a:rPr lang="en-GB" sz="2800" dirty="0"/>
              <a:t>Please remind me Jesus to do right, not wrong.</a:t>
            </a:r>
          </a:p>
          <a:p>
            <a:pPr marL="0" indent="0">
              <a:buNone/>
            </a:pPr>
            <a:r>
              <a:rPr lang="en-GB" sz="2800" dirty="0"/>
              <a:t>And ‘cos I know you’re with me I’ll be strong</a:t>
            </a:r>
            <a:r>
              <a:rPr lang="en-GB" sz="2800" dirty="0" smtClean="0"/>
              <a:t>.</a:t>
            </a:r>
          </a:p>
          <a:p>
            <a:pPr marL="0" indent="0">
              <a:buNone/>
            </a:pPr>
            <a:r>
              <a:rPr lang="en-GB" sz="2800" dirty="0" smtClean="0"/>
              <a:t>FINAL CHORUS:</a:t>
            </a:r>
          </a:p>
          <a:p>
            <a:pPr marL="0" indent="0">
              <a:buNone/>
            </a:pPr>
            <a:r>
              <a:rPr lang="en-GB" sz="2800" i="1" dirty="0"/>
              <a:t>Stop </a:t>
            </a:r>
            <a:r>
              <a:rPr lang="en-GB" sz="2800" i="1" dirty="0" smtClean="0"/>
              <a:t>when you have prayed</a:t>
            </a:r>
          </a:p>
          <a:p>
            <a:pPr marL="0" indent="0">
              <a:buNone/>
            </a:pPr>
            <a:r>
              <a:rPr lang="en-GB" sz="2800" i="1" dirty="0" smtClean="0"/>
              <a:t>Stop </a:t>
            </a:r>
            <a:r>
              <a:rPr lang="en-GB" sz="2800" i="1" dirty="0"/>
              <a:t>every day</a:t>
            </a:r>
          </a:p>
          <a:p>
            <a:pPr marL="0" indent="0">
              <a:buNone/>
            </a:pPr>
            <a:r>
              <a:rPr lang="en-GB" sz="2800" i="1" dirty="0"/>
              <a:t>Stop </a:t>
            </a:r>
            <a:r>
              <a:rPr lang="en-GB" sz="2800" i="1" dirty="0" smtClean="0"/>
              <a:t>when you have prayed</a:t>
            </a:r>
            <a:endParaRPr lang="en-GB" sz="2800" i="1" dirty="0"/>
          </a:p>
          <a:p>
            <a:pPr marL="0" indent="0">
              <a:buNone/>
            </a:pPr>
            <a:r>
              <a:rPr lang="en-GB" sz="2800" i="1" dirty="0"/>
              <a:t>It’s time to </a:t>
            </a:r>
            <a:r>
              <a:rPr lang="en-GB" sz="2800" i="1" dirty="0" smtClean="0"/>
              <a:t>listen to </a:t>
            </a:r>
            <a:r>
              <a:rPr lang="en-GB" sz="2800" i="1" dirty="0"/>
              <a:t>Jesus</a:t>
            </a:r>
          </a:p>
          <a:p>
            <a:pPr marL="0" indent="0">
              <a:buNone/>
            </a:pPr>
            <a:endParaRPr lang="en-GB" sz="2800" i="1" dirty="0" smtClean="0"/>
          </a:p>
          <a:p>
            <a:pPr marL="0" indent="0">
              <a:buNone/>
            </a:pP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8471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Catching the Jesus bug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We </a:t>
            </a:r>
            <a:r>
              <a:rPr lang="en-GB" sz="2800" dirty="0"/>
              <a:t>are catching the Jesus bug (</a:t>
            </a:r>
            <a:r>
              <a:rPr lang="en-GB" sz="2800" dirty="0" err="1"/>
              <a:t>Atchoo</a:t>
            </a:r>
            <a:r>
              <a:rPr lang="en-GB" sz="2800" dirty="0"/>
              <a:t>)</a:t>
            </a:r>
          </a:p>
          <a:p>
            <a:pPr marL="0" indent="0">
              <a:buNone/>
            </a:pPr>
            <a:r>
              <a:rPr lang="en-GB" sz="2800" dirty="0"/>
              <a:t>Living our lives for Him</a:t>
            </a:r>
          </a:p>
          <a:p>
            <a:pPr marL="0" indent="0">
              <a:buNone/>
            </a:pPr>
            <a:r>
              <a:rPr lang="en-GB" sz="2800" dirty="0"/>
              <a:t>Spreading around God’s love</a:t>
            </a:r>
          </a:p>
          <a:p>
            <a:pPr marL="0" indent="0">
              <a:buNone/>
            </a:pPr>
            <a:r>
              <a:rPr lang="en-GB" sz="2800" dirty="0"/>
              <a:t>So that people will turn to him</a:t>
            </a:r>
          </a:p>
          <a:p>
            <a:pPr marL="0" indent="0">
              <a:buNone/>
            </a:pPr>
            <a:r>
              <a:rPr lang="en-GB" sz="2800" dirty="0"/>
              <a:t> </a:t>
            </a:r>
          </a:p>
          <a:p>
            <a:pPr marL="0" indent="0">
              <a:buNone/>
            </a:pPr>
            <a:r>
              <a:rPr lang="en-GB" sz="2800" dirty="0" smtClean="0"/>
              <a:t>Holy </a:t>
            </a:r>
            <a:r>
              <a:rPr lang="en-GB" sz="2800" dirty="0"/>
              <a:t>Spirit help me live God’s way</a:t>
            </a:r>
          </a:p>
          <a:p>
            <a:pPr marL="0" indent="0">
              <a:buNone/>
            </a:pPr>
            <a:r>
              <a:rPr lang="en-GB" sz="2800" dirty="0"/>
              <a:t>With miracles of love and power I pray</a:t>
            </a:r>
          </a:p>
          <a:p>
            <a:pPr marL="0" indent="0">
              <a:buNone/>
            </a:pPr>
            <a:r>
              <a:rPr lang="en-GB" sz="2800" dirty="0"/>
              <a:t>That people will see he’s alive today</a:t>
            </a:r>
          </a:p>
          <a:p>
            <a:pPr marL="0" indent="0">
              <a:buNone/>
            </a:pPr>
            <a:r>
              <a:rPr lang="en-GB" sz="2800" dirty="0"/>
              <a:t>And turn to him and believe.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6845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You are looking at my heart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i="1" dirty="0" smtClean="0">
                <a:latin typeface="Helvetica" pitchFamily="34" charset="0"/>
                <a:cs typeface="Helvetica" pitchFamily="34" charset="0"/>
              </a:rPr>
              <a:t>You </a:t>
            </a:r>
            <a:r>
              <a:rPr lang="en-GB" sz="2800" i="1" dirty="0">
                <a:latin typeface="Helvetica" pitchFamily="34" charset="0"/>
                <a:cs typeface="Helvetica" pitchFamily="34" charset="0"/>
              </a:rPr>
              <a:t>are looking at my heart Lord Jesus</a:t>
            </a:r>
          </a:p>
          <a:p>
            <a:pPr marL="0" indent="0">
              <a:buNone/>
            </a:pPr>
            <a:r>
              <a:rPr lang="en-GB" sz="2800" i="1" dirty="0">
                <a:latin typeface="Helvetica" pitchFamily="34" charset="0"/>
                <a:cs typeface="Helvetica" pitchFamily="34" charset="0"/>
              </a:rPr>
              <a:t>It’s a heart that you have washed clean from sin.</a:t>
            </a:r>
          </a:p>
          <a:p>
            <a:pPr marL="0" indent="0">
              <a:buNone/>
            </a:pPr>
            <a:r>
              <a:rPr lang="en-GB" sz="2800" i="1" dirty="0">
                <a:latin typeface="Helvetica" pitchFamily="34" charset="0"/>
                <a:cs typeface="Helvetica" pitchFamily="34" charset="0"/>
              </a:rPr>
              <a:t>May this heart now start to fill up with praises</a:t>
            </a:r>
          </a:p>
          <a:p>
            <a:pPr marL="0" indent="0">
              <a:buNone/>
            </a:pPr>
            <a:r>
              <a:rPr lang="en-GB" sz="2800" i="1" dirty="0">
                <a:latin typeface="Helvetica" pitchFamily="34" charset="0"/>
                <a:cs typeface="Helvetica" pitchFamily="34" charset="0"/>
              </a:rPr>
              <a:t>Cos praise is the best thing I can bring.</a:t>
            </a:r>
          </a:p>
          <a:p>
            <a:pPr marL="0" indent="0">
              <a:buNone/>
            </a:pPr>
            <a:r>
              <a:rPr lang="en-GB" sz="2800" dirty="0">
                <a:latin typeface="Helvetica" pitchFamily="34" charset="0"/>
                <a:cs typeface="Helvetica" pitchFamily="34" charset="0"/>
              </a:rPr>
              <a:t>  </a:t>
            </a:r>
          </a:p>
          <a:p>
            <a:pPr marL="0" indent="0">
              <a:buNone/>
            </a:pPr>
            <a:r>
              <a:rPr lang="en-GB" sz="2800" dirty="0" smtClean="0"/>
              <a:t>I </a:t>
            </a:r>
            <a:r>
              <a:rPr lang="en-GB" sz="2800" dirty="0"/>
              <a:t>will praise you Lord, </a:t>
            </a:r>
          </a:p>
          <a:p>
            <a:pPr marL="0" indent="0">
              <a:buNone/>
            </a:pPr>
            <a:r>
              <a:rPr lang="en-GB" sz="2800" dirty="0"/>
              <a:t>Yes you know I will.</a:t>
            </a:r>
          </a:p>
          <a:p>
            <a:pPr marL="0" indent="0">
              <a:buNone/>
            </a:pPr>
            <a:r>
              <a:rPr lang="en-GB" sz="2800" dirty="0"/>
              <a:t>If others do, or others don’t </a:t>
            </a:r>
          </a:p>
          <a:p>
            <a:pPr marL="0" indent="0">
              <a:buNone/>
            </a:pPr>
            <a:r>
              <a:rPr lang="en-GB" sz="2800" dirty="0"/>
              <a:t>You know I’ll praise you still</a:t>
            </a:r>
            <a:r>
              <a:rPr lang="en-GB" sz="2800" dirty="0" smtClean="0"/>
              <a:t>.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5874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You are looking at my heart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i="1" dirty="0" smtClean="0"/>
              <a:t>You </a:t>
            </a:r>
            <a:r>
              <a:rPr lang="en-GB" sz="2800" i="1" dirty="0"/>
              <a:t>are looking at my heart Lord Jesus</a:t>
            </a:r>
          </a:p>
          <a:p>
            <a:pPr marL="0" indent="0">
              <a:buNone/>
            </a:pPr>
            <a:r>
              <a:rPr lang="en-GB" sz="2800" i="1" dirty="0"/>
              <a:t>It’s a heart that you have washed clean from sin.</a:t>
            </a:r>
          </a:p>
          <a:p>
            <a:pPr marL="0" indent="0">
              <a:buNone/>
            </a:pPr>
            <a:r>
              <a:rPr lang="en-GB" sz="2800" i="1" dirty="0"/>
              <a:t>May this heart now start to fill up with praises</a:t>
            </a:r>
          </a:p>
          <a:p>
            <a:pPr marL="0" indent="0">
              <a:buNone/>
            </a:pPr>
            <a:r>
              <a:rPr lang="en-GB" sz="2800" i="1" dirty="0"/>
              <a:t>Cos praise is the best thing I can bring.</a:t>
            </a:r>
          </a:p>
          <a:p>
            <a:pPr marL="0" indent="0">
              <a:buNone/>
            </a:pPr>
            <a:r>
              <a:rPr lang="en-GB" sz="2800" dirty="0"/>
              <a:t>  </a:t>
            </a:r>
          </a:p>
          <a:p>
            <a:pPr marL="0" indent="0">
              <a:buNone/>
            </a:pPr>
            <a:r>
              <a:rPr lang="en-GB" sz="2800" dirty="0" smtClean="0"/>
              <a:t>But </a:t>
            </a:r>
            <a:r>
              <a:rPr lang="en-GB" sz="2800" dirty="0"/>
              <a:t>my praise to you </a:t>
            </a:r>
          </a:p>
          <a:p>
            <a:pPr marL="0" indent="0">
              <a:buNone/>
            </a:pPr>
            <a:r>
              <a:rPr lang="en-GB" sz="2800" dirty="0"/>
              <a:t>Is more than a song</a:t>
            </a:r>
          </a:p>
          <a:p>
            <a:pPr marL="0" indent="0">
              <a:buNone/>
            </a:pPr>
            <a:r>
              <a:rPr lang="en-GB" sz="2800" dirty="0"/>
              <a:t>By the words I speak, the things I do</a:t>
            </a:r>
          </a:p>
          <a:p>
            <a:pPr marL="0" indent="0">
              <a:buNone/>
            </a:pPr>
            <a:r>
              <a:rPr lang="en-GB" sz="2800" dirty="0"/>
              <a:t>I praise you all day long.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3425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Jesus spoke to 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Jesus </a:t>
            </a:r>
            <a:r>
              <a:rPr lang="en-GB" sz="2800" dirty="0"/>
              <a:t>spoke to me and he said,</a:t>
            </a:r>
          </a:p>
          <a:p>
            <a:pPr marL="0" indent="0">
              <a:buNone/>
            </a:pPr>
            <a:r>
              <a:rPr lang="en-GB" sz="2800" dirty="0" smtClean="0"/>
              <a:t>“YOUR NAME” </a:t>
            </a:r>
            <a:r>
              <a:rPr lang="en-GB" sz="2800" dirty="0"/>
              <a:t>will you follow me?</a:t>
            </a:r>
          </a:p>
          <a:p>
            <a:pPr marL="0" indent="0">
              <a:buNone/>
            </a:pPr>
            <a:r>
              <a:rPr lang="en-GB" sz="2800" dirty="0"/>
              <a:t>If you do I’ve a plan for your life.</a:t>
            </a:r>
          </a:p>
          <a:p>
            <a:pPr marL="0" indent="0">
              <a:buNone/>
            </a:pPr>
            <a:r>
              <a:rPr lang="en-GB" sz="2800" dirty="0"/>
              <a:t>The pathway we’ll walk will not </a:t>
            </a:r>
          </a:p>
          <a:p>
            <a:pPr marL="0" indent="0">
              <a:buNone/>
            </a:pPr>
            <a:r>
              <a:rPr lang="en-GB" sz="2800" dirty="0"/>
              <a:t>Always be an easy one,</a:t>
            </a:r>
          </a:p>
          <a:p>
            <a:pPr marL="0" indent="0">
              <a:buNone/>
            </a:pPr>
            <a:r>
              <a:rPr lang="en-GB" sz="2800" dirty="0"/>
              <a:t>But when you get to heaven</a:t>
            </a:r>
          </a:p>
          <a:p>
            <a:pPr marL="0" indent="0">
              <a:buNone/>
            </a:pPr>
            <a:r>
              <a:rPr lang="en-GB" sz="2800" dirty="0"/>
              <a:t>You’ll see it’s worth it.</a:t>
            </a:r>
          </a:p>
          <a:p>
            <a:pPr marL="0" indent="0">
              <a:buNone/>
            </a:pPr>
            <a:r>
              <a:rPr lang="en-GB" sz="2800" dirty="0"/>
              <a:t> 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298129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Jesus spoke to 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So </a:t>
            </a:r>
            <a:r>
              <a:rPr lang="en-GB" sz="2800" dirty="0"/>
              <a:t>I said yes Lord I’m willing,</a:t>
            </a:r>
          </a:p>
          <a:p>
            <a:pPr marL="0" indent="0">
              <a:buNone/>
            </a:pPr>
            <a:r>
              <a:rPr lang="en-GB" sz="2800" dirty="0"/>
              <a:t>I’m willing to follow you.</a:t>
            </a:r>
          </a:p>
          <a:p>
            <a:pPr marL="0" indent="0">
              <a:buNone/>
            </a:pPr>
            <a:r>
              <a:rPr lang="en-GB" sz="2800" dirty="0"/>
              <a:t>For you have the words of eternal life so </a:t>
            </a:r>
          </a:p>
          <a:p>
            <a:pPr marL="0" indent="0">
              <a:buNone/>
            </a:pPr>
            <a:r>
              <a:rPr lang="en-GB" sz="2800" dirty="0"/>
              <a:t>What else can I do?</a:t>
            </a:r>
          </a:p>
          <a:p>
            <a:pPr marL="0" indent="0">
              <a:buNone/>
            </a:pPr>
            <a:r>
              <a:rPr lang="en-GB" sz="2800" dirty="0"/>
              <a:t>Yes Lord I’m willing,</a:t>
            </a:r>
          </a:p>
          <a:p>
            <a:pPr marL="0" indent="0">
              <a:buNone/>
            </a:pPr>
            <a:r>
              <a:rPr lang="en-GB" sz="2800" dirty="0"/>
              <a:t>I’m willing to follow you.</a:t>
            </a:r>
          </a:p>
          <a:p>
            <a:pPr marL="0" indent="0">
              <a:buNone/>
            </a:pPr>
            <a:r>
              <a:rPr lang="en-GB" sz="2800" dirty="0"/>
              <a:t>You’re the Lord of all the King of kings </a:t>
            </a:r>
          </a:p>
          <a:p>
            <a:pPr marL="0" indent="0">
              <a:buNone/>
            </a:pPr>
            <a:r>
              <a:rPr lang="en-GB" sz="2800" dirty="0"/>
              <a:t>And I give my life to you.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34835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When God came to Abraham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i="1" dirty="0" smtClean="0"/>
              <a:t>When </a:t>
            </a:r>
            <a:r>
              <a:rPr lang="en-GB" sz="2800" i="1" dirty="0"/>
              <a:t>God came to Abraham</a:t>
            </a:r>
          </a:p>
          <a:p>
            <a:pPr marL="0" indent="0">
              <a:buNone/>
            </a:pPr>
            <a:r>
              <a:rPr lang="en-GB" sz="2800" i="1" dirty="0"/>
              <a:t>He said “I have a plan.</a:t>
            </a:r>
          </a:p>
          <a:p>
            <a:pPr marL="0" indent="0">
              <a:buNone/>
            </a:pPr>
            <a:r>
              <a:rPr lang="en-GB" sz="2800" i="1" dirty="0"/>
              <a:t>The nations of the world</a:t>
            </a:r>
          </a:p>
          <a:p>
            <a:pPr marL="0" indent="0">
              <a:buNone/>
            </a:pPr>
            <a:r>
              <a:rPr lang="en-GB" sz="2800" i="1" dirty="0"/>
              <a:t>Will be blessed through this man.”</a:t>
            </a:r>
          </a:p>
          <a:p>
            <a:pPr marL="0" indent="0">
              <a:buNone/>
            </a:pPr>
            <a:r>
              <a:rPr lang="en-GB" sz="2800" dirty="0"/>
              <a:t> </a:t>
            </a:r>
          </a:p>
          <a:p>
            <a:pPr marL="0" indent="0">
              <a:buNone/>
            </a:pPr>
            <a:r>
              <a:rPr lang="en-GB" sz="2800" dirty="0" smtClean="0"/>
              <a:t>God </a:t>
            </a:r>
            <a:r>
              <a:rPr lang="en-GB" sz="2800" dirty="0"/>
              <a:t>said, “I’ll give you a son,</a:t>
            </a:r>
          </a:p>
          <a:p>
            <a:pPr marL="0" indent="0">
              <a:buNone/>
            </a:pPr>
            <a:r>
              <a:rPr lang="en-GB" sz="2800" dirty="0"/>
              <a:t>Though your wife will be ninety-one.</a:t>
            </a:r>
          </a:p>
          <a:p>
            <a:pPr marL="0" indent="0">
              <a:buNone/>
            </a:pPr>
            <a:r>
              <a:rPr lang="en-GB" sz="2800" dirty="0"/>
              <a:t>This thing may seem hard to you,</a:t>
            </a:r>
          </a:p>
          <a:p>
            <a:pPr marL="0" indent="0">
              <a:buNone/>
            </a:pPr>
            <a:r>
              <a:rPr lang="en-GB" sz="2800" dirty="0"/>
              <a:t>But it’s easy for me to do</a:t>
            </a:r>
            <a:r>
              <a:rPr lang="en-GB" sz="2800" dirty="0" smtClean="0"/>
              <a:t>.”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701446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When God came to Abraham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Now </a:t>
            </a:r>
            <a:r>
              <a:rPr lang="en-GB" sz="2800" dirty="0"/>
              <a:t>Abraham believed that God could</a:t>
            </a:r>
          </a:p>
          <a:p>
            <a:pPr marL="0" indent="0">
              <a:buNone/>
            </a:pPr>
            <a:r>
              <a:rPr lang="en-GB" sz="2800" dirty="0"/>
              <a:t>Do what he said he would.</a:t>
            </a:r>
          </a:p>
          <a:p>
            <a:pPr marL="0" indent="0">
              <a:buNone/>
            </a:pPr>
            <a:r>
              <a:rPr lang="en-GB" sz="2800" dirty="0"/>
              <a:t>So before too long he saw</a:t>
            </a:r>
          </a:p>
          <a:p>
            <a:pPr marL="0" indent="0">
              <a:buNone/>
            </a:pPr>
            <a:r>
              <a:rPr lang="en-GB" sz="2800" dirty="0"/>
              <a:t>The son that they had longed for.</a:t>
            </a:r>
          </a:p>
          <a:p>
            <a:pPr marL="0" indent="0">
              <a:buNone/>
            </a:pPr>
            <a:r>
              <a:rPr lang="en-GB" sz="2800" dirty="0"/>
              <a:t> </a:t>
            </a:r>
          </a:p>
          <a:p>
            <a:pPr marL="0" indent="0">
              <a:buNone/>
            </a:pPr>
            <a:r>
              <a:rPr lang="en-GB" sz="2800" dirty="0" smtClean="0"/>
              <a:t>God </a:t>
            </a:r>
            <a:r>
              <a:rPr lang="en-GB" sz="2800" dirty="0"/>
              <a:t>also has a plan for you</a:t>
            </a:r>
          </a:p>
          <a:p>
            <a:pPr marL="0" indent="0">
              <a:buNone/>
            </a:pPr>
            <a:r>
              <a:rPr lang="en-GB" sz="2800" dirty="0"/>
              <a:t>Which on your own you cannot do.</a:t>
            </a:r>
          </a:p>
          <a:p>
            <a:pPr marL="0" indent="0">
              <a:buNone/>
            </a:pPr>
            <a:r>
              <a:rPr lang="en-GB" sz="2800" dirty="0"/>
              <a:t>But as you look to Him</a:t>
            </a:r>
          </a:p>
          <a:p>
            <a:pPr marL="0" indent="0">
              <a:buNone/>
            </a:pPr>
            <a:r>
              <a:rPr lang="en-GB" sz="2800" dirty="0"/>
              <a:t>Together you’ll do everything.</a:t>
            </a:r>
          </a:p>
          <a:p>
            <a:pPr marL="0" indent="0">
              <a:buNone/>
            </a:pPr>
            <a:r>
              <a:rPr lang="en-GB" sz="2800" dirty="0"/>
              <a:t> 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02875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GB" dirty="0" smtClean="0"/>
              <a:t>Whatever you put 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Whatever </a:t>
            </a:r>
            <a:r>
              <a:rPr lang="en-GB" sz="2800" dirty="0"/>
              <a:t>you put in</a:t>
            </a:r>
          </a:p>
          <a:p>
            <a:pPr marL="0" indent="0">
              <a:buNone/>
            </a:pPr>
            <a:r>
              <a:rPr lang="en-GB" sz="2800" dirty="0"/>
              <a:t>That’s what you’ll get out.</a:t>
            </a:r>
          </a:p>
          <a:p>
            <a:pPr marL="0" indent="0">
              <a:buNone/>
            </a:pPr>
            <a:r>
              <a:rPr lang="en-GB" sz="2800" dirty="0"/>
              <a:t>If you plant some good, </a:t>
            </a:r>
          </a:p>
          <a:p>
            <a:pPr marL="0" indent="0">
              <a:buNone/>
            </a:pPr>
            <a:r>
              <a:rPr lang="en-GB" sz="2800" dirty="0"/>
              <a:t>Don’t expect some bad to sprout.</a:t>
            </a:r>
          </a:p>
          <a:p>
            <a:pPr marL="0" indent="0">
              <a:buNone/>
            </a:pPr>
            <a:r>
              <a:rPr lang="en-GB" sz="2800" dirty="0"/>
              <a:t>Whatever you put in</a:t>
            </a:r>
          </a:p>
          <a:p>
            <a:pPr marL="0" indent="0">
              <a:buNone/>
            </a:pPr>
            <a:r>
              <a:rPr lang="en-GB" sz="2800" dirty="0"/>
              <a:t>That’s what you’ll get out.</a:t>
            </a:r>
          </a:p>
          <a:p>
            <a:pPr marL="0" indent="0">
              <a:buNone/>
            </a:pPr>
            <a:r>
              <a:rPr lang="en-GB" sz="2800" dirty="0"/>
              <a:t>For this is a law of God</a:t>
            </a:r>
            <a:r>
              <a:rPr lang="en-GB" sz="2800" dirty="0" smtClean="0"/>
              <a:t>.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925442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GB" dirty="0" smtClean="0"/>
              <a:t>Whatever you put 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So </a:t>
            </a:r>
            <a:r>
              <a:rPr lang="en-GB" sz="2800" dirty="0"/>
              <a:t>be careful what you do,</a:t>
            </a:r>
          </a:p>
          <a:p>
            <a:pPr marL="0" indent="0">
              <a:buNone/>
            </a:pPr>
            <a:r>
              <a:rPr lang="en-GB" sz="2800" dirty="0"/>
              <a:t>For God is watching you.</a:t>
            </a:r>
          </a:p>
          <a:p>
            <a:pPr marL="0" indent="0">
              <a:buNone/>
            </a:pPr>
            <a:r>
              <a:rPr lang="en-GB" sz="2800" dirty="0"/>
              <a:t>Be faithful in the small things.</a:t>
            </a:r>
          </a:p>
          <a:p>
            <a:pPr marL="0" indent="0">
              <a:buNone/>
            </a:pPr>
            <a:r>
              <a:rPr lang="en-GB" sz="2800" dirty="0"/>
              <a:t>If you give to him your best,</a:t>
            </a:r>
          </a:p>
          <a:p>
            <a:pPr marL="0" indent="0">
              <a:buNone/>
            </a:pPr>
            <a:r>
              <a:rPr lang="en-GB" sz="2800" dirty="0"/>
              <a:t>He will never, ever rest,</a:t>
            </a:r>
          </a:p>
          <a:p>
            <a:pPr marL="0" indent="0">
              <a:buNone/>
            </a:pPr>
            <a:r>
              <a:rPr lang="en-GB" sz="2800" dirty="0"/>
              <a:t>Until you have got all good things.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62178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Mission Unstoppable Album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songs are copyright Olly Goldenberg.</a:t>
            </a:r>
          </a:p>
          <a:p>
            <a:r>
              <a:rPr lang="en-GB" dirty="0" smtClean="0"/>
              <a:t>Please feel free to use and copy as much as you require. If you use these songs in worship please add them to your CCLI report.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0090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GB" dirty="0" smtClean="0"/>
              <a:t>We’re </a:t>
            </a:r>
            <a:r>
              <a:rPr lang="en-GB" dirty="0" err="1" smtClean="0"/>
              <a:t>gonna</a:t>
            </a:r>
            <a:r>
              <a:rPr lang="en-GB" dirty="0" smtClean="0"/>
              <a:t> stop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i="1" dirty="0" smtClean="0"/>
              <a:t>We’re </a:t>
            </a:r>
            <a:r>
              <a:rPr lang="en-GB" sz="2800" i="1" dirty="0" err="1"/>
              <a:t>gonna</a:t>
            </a:r>
            <a:r>
              <a:rPr lang="en-GB" sz="2800" i="1" dirty="0"/>
              <a:t> stop and meet with Jesus</a:t>
            </a:r>
          </a:p>
          <a:p>
            <a:pPr marL="0" indent="0">
              <a:buNone/>
            </a:pPr>
            <a:r>
              <a:rPr lang="en-GB" sz="2800" i="1" dirty="0"/>
              <a:t>Wait for him to change us around</a:t>
            </a:r>
          </a:p>
          <a:p>
            <a:pPr marL="0" indent="0">
              <a:buNone/>
            </a:pPr>
            <a:r>
              <a:rPr lang="en-GB" sz="2800" i="1" dirty="0"/>
              <a:t>Because we know that he is getting us ready </a:t>
            </a:r>
          </a:p>
          <a:p>
            <a:pPr marL="0" indent="0">
              <a:buNone/>
            </a:pPr>
            <a:r>
              <a:rPr lang="en-GB" sz="2800" i="1" dirty="0"/>
              <a:t>To go, go, go, go, go, go, go, go all over town</a:t>
            </a:r>
          </a:p>
          <a:p>
            <a:pPr marL="0" indent="0">
              <a:buNone/>
            </a:pPr>
            <a:r>
              <a:rPr lang="en-GB" sz="2800" dirty="0"/>
              <a:t> </a:t>
            </a:r>
          </a:p>
          <a:p>
            <a:pPr marL="0" indent="0">
              <a:buNone/>
            </a:pPr>
            <a:r>
              <a:rPr lang="en-GB" sz="2800" dirty="0" smtClean="0"/>
              <a:t>Where </a:t>
            </a:r>
            <a:r>
              <a:rPr lang="en-GB" sz="2800" dirty="0"/>
              <a:t>we will tell everyone that Jesus loves you</a:t>
            </a:r>
          </a:p>
          <a:p>
            <a:pPr marL="0" indent="0">
              <a:buNone/>
            </a:pPr>
            <a:r>
              <a:rPr lang="en-GB" sz="2800" dirty="0"/>
              <a:t>But you have to choose if you love him too.</a:t>
            </a:r>
          </a:p>
          <a:p>
            <a:pPr marL="0" indent="0">
              <a:buNone/>
            </a:pPr>
            <a:r>
              <a:rPr lang="en-GB" sz="2800" dirty="0"/>
              <a:t>We’ll pray to God so they’ll meet with Jesus</a:t>
            </a:r>
          </a:p>
          <a:p>
            <a:pPr marL="0" indent="0">
              <a:buNone/>
            </a:pPr>
            <a:r>
              <a:rPr lang="en-GB" sz="2800" dirty="0"/>
              <a:t>And show them what they need to do.</a:t>
            </a:r>
          </a:p>
          <a:p>
            <a:pPr marL="0" indent="0">
              <a:buNone/>
            </a:pPr>
            <a:r>
              <a:rPr lang="en-GB" sz="2800" dirty="0"/>
              <a:t> 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443389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GB" dirty="0" smtClean="0"/>
              <a:t>God’s Spirit calls out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God’s </a:t>
            </a:r>
            <a:r>
              <a:rPr lang="en-GB" sz="2800" dirty="0"/>
              <a:t>Spirit calls out to me,</a:t>
            </a:r>
          </a:p>
          <a:p>
            <a:pPr marL="0" indent="0">
              <a:buNone/>
            </a:pPr>
            <a:r>
              <a:rPr lang="en-GB" sz="2800" dirty="0"/>
              <a:t>Won’t you come closer to God.</a:t>
            </a:r>
          </a:p>
          <a:p>
            <a:pPr marL="0" indent="0">
              <a:buNone/>
            </a:pPr>
            <a:r>
              <a:rPr lang="en-GB" sz="2800" dirty="0"/>
              <a:t>He longs for you to see</a:t>
            </a:r>
          </a:p>
          <a:p>
            <a:pPr marL="0" indent="0">
              <a:buNone/>
            </a:pPr>
            <a:r>
              <a:rPr lang="en-GB" sz="2800" dirty="0"/>
              <a:t>How much He loves you.</a:t>
            </a:r>
          </a:p>
          <a:p>
            <a:pPr marL="0" indent="0">
              <a:buNone/>
            </a:pPr>
            <a:r>
              <a:rPr lang="en-GB" sz="2800" dirty="0"/>
              <a:t> </a:t>
            </a:r>
          </a:p>
          <a:p>
            <a:pPr marL="0" indent="0">
              <a:buNone/>
            </a:pPr>
            <a:r>
              <a:rPr lang="en-GB" sz="2800" dirty="0" smtClean="0"/>
              <a:t>I </a:t>
            </a:r>
            <a:r>
              <a:rPr lang="en-GB" sz="2800" dirty="0"/>
              <a:t>love you Lord my God,</a:t>
            </a:r>
          </a:p>
          <a:p>
            <a:pPr marL="0" indent="0">
              <a:buNone/>
            </a:pPr>
            <a:r>
              <a:rPr lang="en-GB" sz="2800" dirty="0"/>
              <a:t>Draw me nearer to you.</a:t>
            </a:r>
          </a:p>
          <a:p>
            <a:pPr marL="0" indent="0">
              <a:buNone/>
            </a:pPr>
            <a:r>
              <a:rPr lang="en-GB" sz="2800" dirty="0"/>
              <a:t>I give to you my life,</a:t>
            </a:r>
          </a:p>
          <a:p>
            <a:pPr marL="0" indent="0">
              <a:buNone/>
            </a:pPr>
            <a:r>
              <a:rPr lang="en-GB" sz="2800" dirty="0"/>
              <a:t>As I worship you.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930146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GB" dirty="0" smtClean="0"/>
              <a:t>Jesus, Jesus, I worship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Jesus</a:t>
            </a:r>
            <a:r>
              <a:rPr lang="en-GB" sz="2800" dirty="0"/>
              <a:t>, Jesus I worship you this day.</a:t>
            </a:r>
          </a:p>
          <a:p>
            <a:pPr marL="0" indent="0">
              <a:buNone/>
            </a:pPr>
            <a:r>
              <a:rPr lang="en-GB" sz="2800" dirty="0"/>
              <a:t>Jesus, Jesus I give you all my praise.</a:t>
            </a:r>
          </a:p>
          <a:p>
            <a:pPr marL="0" indent="0">
              <a:buNone/>
            </a:pPr>
            <a:r>
              <a:rPr lang="en-GB" sz="2800" dirty="0"/>
              <a:t>Jesus, Jesus I worship you this day.</a:t>
            </a:r>
          </a:p>
          <a:p>
            <a:pPr marL="0" indent="0">
              <a:buNone/>
            </a:pPr>
            <a:r>
              <a:rPr lang="en-GB" sz="2800" dirty="0"/>
              <a:t>Jesus, Jesus I give you all my praise.</a:t>
            </a:r>
          </a:p>
          <a:p>
            <a:pPr marL="0" indent="0">
              <a:buNone/>
            </a:pPr>
            <a:r>
              <a:rPr lang="en-GB" sz="2800" dirty="0"/>
              <a:t> </a:t>
            </a:r>
          </a:p>
          <a:p>
            <a:pPr marL="0" indent="0">
              <a:buNone/>
            </a:pPr>
            <a:r>
              <a:rPr lang="en-GB" sz="2800" dirty="0" smtClean="0"/>
              <a:t>For </a:t>
            </a:r>
            <a:r>
              <a:rPr lang="en-GB" sz="2800" dirty="0"/>
              <a:t>you are the one that I love</a:t>
            </a:r>
          </a:p>
          <a:p>
            <a:pPr marL="0" indent="0">
              <a:buNone/>
            </a:pPr>
            <a:r>
              <a:rPr lang="en-GB" sz="2800" dirty="0"/>
              <a:t>And you are my God whom I serve</a:t>
            </a:r>
          </a:p>
          <a:p>
            <a:pPr marL="0" indent="0">
              <a:buNone/>
            </a:pPr>
            <a:r>
              <a:rPr lang="en-GB" sz="2800" dirty="0"/>
              <a:t>I look to the father above</a:t>
            </a:r>
          </a:p>
          <a:p>
            <a:pPr marL="0" indent="0">
              <a:buNone/>
            </a:pPr>
            <a:r>
              <a:rPr lang="en-GB" sz="2800" dirty="0"/>
              <a:t>Your worthy of all power and praise.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853731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GB" dirty="0" smtClean="0"/>
              <a:t>Oh people of God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Oh </a:t>
            </a:r>
            <a:r>
              <a:rPr lang="en-GB" sz="2800" dirty="0"/>
              <a:t>people of God come on and stand to your feet</a:t>
            </a:r>
          </a:p>
          <a:p>
            <a:pPr marL="0" indent="0">
              <a:buNone/>
            </a:pPr>
            <a:r>
              <a:rPr lang="en-GB" sz="2800" dirty="0"/>
              <a:t>God’s raising up and army and </a:t>
            </a:r>
            <a:r>
              <a:rPr lang="en-GB" sz="2800" dirty="0" err="1"/>
              <a:t>satan</a:t>
            </a:r>
            <a:r>
              <a:rPr lang="en-GB" sz="2800" dirty="0"/>
              <a:t> we’ll defeat</a:t>
            </a:r>
          </a:p>
          <a:p>
            <a:pPr marL="0" indent="0">
              <a:buNone/>
            </a:pPr>
            <a:r>
              <a:rPr lang="en-GB" sz="2800" dirty="0"/>
              <a:t> </a:t>
            </a:r>
          </a:p>
          <a:p>
            <a:pPr marL="0" indent="0">
              <a:buNone/>
            </a:pPr>
            <a:r>
              <a:rPr lang="en-GB" sz="2800" i="1" dirty="0" smtClean="0"/>
              <a:t>So </a:t>
            </a:r>
            <a:r>
              <a:rPr lang="en-GB" sz="2800" i="1" dirty="0"/>
              <a:t>come on stand in that heavenly place</a:t>
            </a:r>
          </a:p>
          <a:p>
            <a:pPr marL="0" indent="0">
              <a:buNone/>
            </a:pPr>
            <a:r>
              <a:rPr lang="en-GB" sz="2800" i="1" dirty="0"/>
              <a:t>O come on stand by the throne of grace.</a:t>
            </a:r>
          </a:p>
          <a:p>
            <a:pPr marL="0" indent="0">
              <a:buNone/>
            </a:pPr>
            <a:r>
              <a:rPr lang="en-GB" sz="2800" i="1" dirty="0"/>
              <a:t>For </a:t>
            </a:r>
            <a:r>
              <a:rPr lang="en-GB" sz="2800" i="1" dirty="0" err="1"/>
              <a:t>satan’s</a:t>
            </a:r>
            <a:r>
              <a:rPr lang="en-GB" sz="2800" i="1" dirty="0"/>
              <a:t> been defeated, </a:t>
            </a:r>
            <a:endParaRPr lang="en-GB" sz="2800" i="1" dirty="0" smtClean="0"/>
          </a:p>
          <a:p>
            <a:pPr marL="0" indent="0">
              <a:buNone/>
            </a:pPr>
            <a:r>
              <a:rPr lang="en-GB" sz="2800" i="1" dirty="0" smtClean="0"/>
              <a:t>oh </a:t>
            </a:r>
            <a:r>
              <a:rPr lang="en-GB" sz="2800" i="1" dirty="0"/>
              <a:t>yeah </a:t>
            </a:r>
            <a:r>
              <a:rPr lang="en-GB" sz="2800" i="1" dirty="0" err="1"/>
              <a:t>satan’s</a:t>
            </a:r>
            <a:r>
              <a:rPr lang="en-GB" sz="2800" i="1" dirty="0"/>
              <a:t> been defeated by Christ.</a:t>
            </a:r>
          </a:p>
          <a:p>
            <a:pPr marL="0" indent="0">
              <a:buNone/>
            </a:pPr>
            <a:r>
              <a:rPr lang="en-GB" sz="2800" dirty="0"/>
              <a:t> 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428415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GB" dirty="0" smtClean="0"/>
              <a:t>Oh people of God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i="1" dirty="0" smtClean="0"/>
              <a:t>So </a:t>
            </a:r>
            <a:r>
              <a:rPr lang="en-GB" sz="2800" i="1" dirty="0"/>
              <a:t>come on stand in that heavenly place</a:t>
            </a:r>
          </a:p>
          <a:p>
            <a:pPr marL="0" indent="0">
              <a:buNone/>
            </a:pPr>
            <a:r>
              <a:rPr lang="en-GB" sz="2800" i="1" dirty="0"/>
              <a:t>O come on stand by the throne of grace.</a:t>
            </a:r>
          </a:p>
          <a:p>
            <a:pPr marL="0" indent="0">
              <a:buNone/>
            </a:pPr>
            <a:r>
              <a:rPr lang="en-GB" sz="2800" i="1" dirty="0"/>
              <a:t>For </a:t>
            </a:r>
            <a:r>
              <a:rPr lang="en-GB" sz="2800" i="1" dirty="0" err="1"/>
              <a:t>satan’s</a:t>
            </a:r>
            <a:r>
              <a:rPr lang="en-GB" sz="2800" i="1" dirty="0"/>
              <a:t> been defeated, </a:t>
            </a:r>
            <a:endParaRPr lang="en-GB" sz="2800" i="1" dirty="0" smtClean="0"/>
          </a:p>
          <a:p>
            <a:pPr marL="0" indent="0">
              <a:buNone/>
            </a:pPr>
            <a:r>
              <a:rPr lang="en-GB" sz="2800" i="1" dirty="0" smtClean="0"/>
              <a:t>oh </a:t>
            </a:r>
            <a:r>
              <a:rPr lang="en-GB" sz="2800" i="1" dirty="0"/>
              <a:t>yeah </a:t>
            </a:r>
            <a:r>
              <a:rPr lang="en-GB" sz="2800" i="1" dirty="0" err="1"/>
              <a:t>satan’s</a:t>
            </a:r>
            <a:r>
              <a:rPr lang="en-GB" sz="2800" i="1" dirty="0"/>
              <a:t> been defeated by Christ.</a:t>
            </a:r>
          </a:p>
          <a:p>
            <a:pPr marL="0" indent="0">
              <a:buNone/>
            </a:pPr>
            <a:r>
              <a:rPr lang="en-GB" sz="2800" dirty="0"/>
              <a:t> </a:t>
            </a:r>
          </a:p>
          <a:p>
            <a:pPr marL="0" indent="0">
              <a:buNone/>
            </a:pPr>
            <a:r>
              <a:rPr lang="en-GB" sz="2800" dirty="0" smtClean="0"/>
              <a:t>We will march along with God at the head</a:t>
            </a:r>
          </a:p>
          <a:p>
            <a:pPr marL="0" indent="0">
              <a:buNone/>
            </a:pPr>
            <a:r>
              <a:rPr lang="en-GB" sz="2800" dirty="0" smtClean="0"/>
              <a:t>When a fire goes before him all his enemies are dead.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041788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GB" dirty="0" smtClean="0"/>
              <a:t>Oh people of God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i="1" dirty="0" smtClean="0"/>
              <a:t>So </a:t>
            </a:r>
            <a:r>
              <a:rPr lang="en-GB" sz="2800" i="1" dirty="0"/>
              <a:t>come on stand in that heavenly place</a:t>
            </a:r>
          </a:p>
          <a:p>
            <a:pPr marL="0" indent="0">
              <a:buNone/>
            </a:pPr>
            <a:r>
              <a:rPr lang="en-GB" sz="2800" i="1" dirty="0"/>
              <a:t>O come on stand by the throne of grace.</a:t>
            </a:r>
          </a:p>
          <a:p>
            <a:pPr marL="0" indent="0">
              <a:buNone/>
            </a:pPr>
            <a:r>
              <a:rPr lang="en-GB" sz="2800" i="1" dirty="0"/>
              <a:t>For </a:t>
            </a:r>
            <a:r>
              <a:rPr lang="en-GB" sz="2800" i="1" dirty="0" err="1"/>
              <a:t>satan’s</a:t>
            </a:r>
            <a:r>
              <a:rPr lang="en-GB" sz="2800" i="1" dirty="0"/>
              <a:t> been defeated, </a:t>
            </a:r>
            <a:endParaRPr lang="en-GB" sz="2800" i="1" dirty="0" smtClean="0"/>
          </a:p>
          <a:p>
            <a:pPr marL="0" indent="0">
              <a:buNone/>
            </a:pPr>
            <a:r>
              <a:rPr lang="en-GB" sz="2800" i="1" dirty="0" smtClean="0"/>
              <a:t>oh </a:t>
            </a:r>
            <a:r>
              <a:rPr lang="en-GB" sz="2800" i="1" dirty="0"/>
              <a:t>yeah </a:t>
            </a:r>
            <a:r>
              <a:rPr lang="en-GB" sz="2800" i="1" dirty="0" err="1"/>
              <a:t>satan’s</a:t>
            </a:r>
            <a:r>
              <a:rPr lang="en-GB" sz="2800" i="1" dirty="0"/>
              <a:t> been defeated by Christ.</a:t>
            </a:r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The </a:t>
            </a:r>
            <a:r>
              <a:rPr lang="en-GB" sz="2800" dirty="0"/>
              <a:t>battle takes place in the spiritual realm</a:t>
            </a:r>
          </a:p>
          <a:p>
            <a:pPr marL="0" indent="0">
              <a:buNone/>
            </a:pPr>
            <a:r>
              <a:rPr lang="en-GB" sz="2800" dirty="0"/>
              <a:t>So we will pray and pray and pray and pray and pray and pray and pray and pray and pray and pray until we get the victory.</a:t>
            </a:r>
          </a:p>
          <a:p>
            <a:pPr marL="0" indent="0">
              <a:buNone/>
            </a:pPr>
            <a:r>
              <a:rPr lang="en-GB" sz="2800" b="1" dirty="0"/>
              <a:t> 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86223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Unstoppable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/>
              <a:t>CHANT:</a:t>
            </a:r>
          </a:p>
          <a:p>
            <a:pPr marL="0" indent="0">
              <a:buNone/>
            </a:pPr>
            <a:r>
              <a:rPr lang="en-GB" sz="2800" dirty="0"/>
              <a:t>Children Can Carry the fire worldwide</a:t>
            </a:r>
          </a:p>
          <a:p>
            <a:pPr marL="0" indent="0">
              <a:buNone/>
            </a:pPr>
            <a:r>
              <a:rPr lang="en-GB" sz="2800" dirty="0"/>
              <a:t>Children Can Carry the fire worldwide </a:t>
            </a:r>
          </a:p>
          <a:p>
            <a:pPr marL="0" indent="0">
              <a:buNone/>
            </a:pPr>
            <a:r>
              <a:rPr lang="en-GB" sz="2800" dirty="0"/>
              <a:t>Children Can Carry the fire worldwide</a:t>
            </a:r>
          </a:p>
          <a:p>
            <a:pPr marL="0" indent="0">
              <a:buNone/>
            </a:pPr>
            <a:r>
              <a:rPr lang="en-GB" sz="2800" dirty="0"/>
              <a:t>Children Can Carry the fire </a:t>
            </a:r>
            <a:r>
              <a:rPr lang="en-GB" sz="2800" dirty="0" smtClean="0"/>
              <a:t>worldwide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7620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Unstoppable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i="1" dirty="0" smtClean="0"/>
              <a:t>We’re </a:t>
            </a:r>
            <a:r>
              <a:rPr lang="en-GB" sz="2800" i="1" dirty="0" smtClean="0"/>
              <a:t>on a mission, </a:t>
            </a:r>
          </a:p>
          <a:p>
            <a:pPr marL="0" indent="0">
              <a:buNone/>
            </a:pPr>
            <a:r>
              <a:rPr lang="en-GB" sz="2800" i="1" dirty="0" smtClean="0"/>
              <a:t>We’re unstoppable.</a:t>
            </a:r>
          </a:p>
          <a:p>
            <a:pPr marL="0" indent="0">
              <a:buNone/>
            </a:pPr>
            <a:r>
              <a:rPr lang="en-GB" sz="2800" i="1" dirty="0" smtClean="0"/>
              <a:t>Jesus has sent us out </a:t>
            </a:r>
          </a:p>
          <a:p>
            <a:pPr marL="0" indent="0">
              <a:buNone/>
            </a:pPr>
            <a:r>
              <a:rPr lang="en-GB" sz="2800" i="1" dirty="0" smtClean="0"/>
              <a:t>To preach deliver and heal.</a:t>
            </a:r>
          </a:p>
          <a:p>
            <a:pPr marL="0" indent="0">
              <a:buNone/>
            </a:pPr>
            <a:r>
              <a:rPr lang="en-GB" sz="2800" dirty="0" smtClean="0"/>
              <a:t> </a:t>
            </a: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And </a:t>
            </a:r>
            <a:r>
              <a:rPr lang="en-GB" sz="2800" dirty="0" smtClean="0"/>
              <a:t>we will go out </a:t>
            </a:r>
          </a:p>
          <a:p>
            <a:pPr marL="0" indent="0">
              <a:buNone/>
            </a:pPr>
            <a:r>
              <a:rPr lang="en-GB" sz="2800" dirty="0" smtClean="0"/>
              <a:t>To the ends of the earth,</a:t>
            </a:r>
          </a:p>
          <a:p>
            <a:pPr marL="0" indent="0">
              <a:buNone/>
            </a:pPr>
            <a:r>
              <a:rPr lang="en-GB" sz="2800" dirty="0" smtClean="0"/>
              <a:t>Seeing souls saved, lives changed - </a:t>
            </a:r>
          </a:p>
          <a:p>
            <a:pPr marL="0" indent="0">
              <a:buNone/>
            </a:pPr>
            <a:r>
              <a:rPr lang="en-GB" sz="2800" dirty="0" smtClean="0"/>
              <a:t>God’s glory revealed.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6201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Unstoppable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We’re </a:t>
            </a:r>
            <a:r>
              <a:rPr lang="en-GB" sz="2800" dirty="0" smtClean="0"/>
              <a:t>on a mission, </a:t>
            </a:r>
          </a:p>
          <a:p>
            <a:pPr marL="0" indent="0">
              <a:buNone/>
            </a:pPr>
            <a:r>
              <a:rPr lang="en-GB" sz="2800" dirty="0" smtClean="0"/>
              <a:t>We’re unstoppable.</a:t>
            </a:r>
          </a:p>
          <a:p>
            <a:pPr marL="0" indent="0">
              <a:buNone/>
            </a:pPr>
            <a:r>
              <a:rPr lang="en-GB" sz="2800" dirty="0" smtClean="0"/>
              <a:t>Jesus has sent us out </a:t>
            </a:r>
          </a:p>
          <a:p>
            <a:pPr marL="0" indent="0">
              <a:buNone/>
            </a:pPr>
            <a:r>
              <a:rPr lang="en-GB" sz="2800" dirty="0" smtClean="0"/>
              <a:t>To preach deliver and heal.</a:t>
            </a:r>
          </a:p>
          <a:p>
            <a:pPr marL="0" indent="0">
              <a:buNone/>
            </a:pPr>
            <a:r>
              <a:rPr lang="en-GB" sz="2800" dirty="0" smtClean="0"/>
              <a:t> </a:t>
            </a:r>
          </a:p>
          <a:p>
            <a:pPr marL="0" indent="0">
              <a:buNone/>
            </a:pPr>
            <a:r>
              <a:rPr lang="en-GB" sz="2800" dirty="0" smtClean="0"/>
              <a:t>And </a:t>
            </a:r>
            <a:r>
              <a:rPr lang="en-GB" sz="2800" dirty="0"/>
              <a:t>soon the day is coming</a:t>
            </a:r>
          </a:p>
          <a:p>
            <a:pPr marL="0" indent="0">
              <a:buNone/>
            </a:pPr>
            <a:r>
              <a:rPr lang="en-GB" sz="2800" dirty="0"/>
              <a:t>When Jesus will return</a:t>
            </a:r>
          </a:p>
          <a:p>
            <a:pPr marL="0" indent="0">
              <a:buNone/>
            </a:pPr>
            <a:r>
              <a:rPr lang="en-GB" sz="2800" dirty="0"/>
              <a:t>In glory and honour </a:t>
            </a:r>
          </a:p>
          <a:p>
            <a:pPr marL="0" indent="0">
              <a:buNone/>
            </a:pPr>
            <a:r>
              <a:rPr lang="en-GB" sz="2800" dirty="0"/>
              <a:t>He’ll carry us home.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5122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Praise the Lord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i="1" dirty="0" smtClean="0"/>
              <a:t>Praise </a:t>
            </a:r>
            <a:r>
              <a:rPr lang="en-GB" sz="2800" i="1" dirty="0"/>
              <a:t>the Lord, sing to the Lord a new song</a:t>
            </a:r>
          </a:p>
          <a:p>
            <a:pPr marL="0" indent="0">
              <a:buNone/>
            </a:pPr>
            <a:r>
              <a:rPr lang="en-GB" sz="2800" i="1" dirty="0"/>
              <a:t>Praise the Lord, sing praises to his name.</a:t>
            </a:r>
          </a:p>
          <a:p>
            <a:pPr marL="0" indent="0">
              <a:buNone/>
            </a:pPr>
            <a:r>
              <a:rPr lang="en-GB" sz="2800" i="1" dirty="0"/>
              <a:t>Praise the Lord, sing to the Lord a new song</a:t>
            </a:r>
          </a:p>
          <a:p>
            <a:pPr marL="0" indent="0">
              <a:buNone/>
            </a:pPr>
            <a:r>
              <a:rPr lang="en-GB" sz="2800" i="1" dirty="0"/>
              <a:t>Praise the Lord, sing praises to his name.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We’ll </a:t>
            </a:r>
            <a:r>
              <a:rPr lang="en-GB" sz="2800" dirty="0"/>
              <a:t>praise him with our </a:t>
            </a:r>
            <a:r>
              <a:rPr lang="en-GB" sz="2800" dirty="0" smtClean="0"/>
              <a:t>voices</a:t>
            </a:r>
          </a:p>
          <a:p>
            <a:pPr marL="0" indent="0">
              <a:buNone/>
            </a:pPr>
            <a:r>
              <a:rPr lang="en-GB" sz="2800" dirty="0" smtClean="0"/>
              <a:t>We’ll </a:t>
            </a:r>
            <a:r>
              <a:rPr lang="en-GB" sz="2800" dirty="0"/>
              <a:t>praise him with our </a:t>
            </a:r>
            <a:r>
              <a:rPr lang="en-GB" sz="2800" dirty="0" smtClean="0"/>
              <a:t>clapping</a:t>
            </a:r>
            <a:endParaRPr lang="en-GB" sz="2800" dirty="0"/>
          </a:p>
          <a:p>
            <a:pPr marL="0" indent="0">
              <a:buNone/>
            </a:pPr>
            <a:r>
              <a:rPr lang="en-GB" sz="2800" spc="-80" dirty="0"/>
              <a:t>We’ll praise him in every way for he deserves to be praised.</a:t>
            </a:r>
          </a:p>
          <a:p>
            <a:pPr marL="0" indent="0">
              <a:buNone/>
            </a:pPr>
            <a:r>
              <a:rPr lang="en-GB" sz="2800" dirty="0"/>
              <a:t>So come on now join in the praise (WOO </a:t>
            </a:r>
            <a:r>
              <a:rPr lang="en-GB" sz="2800" dirty="0" err="1"/>
              <a:t>HOO</a:t>
            </a:r>
            <a:r>
              <a:rPr lang="en-GB" sz="2800" dirty="0"/>
              <a:t>)</a:t>
            </a:r>
          </a:p>
          <a:p>
            <a:pPr marL="0" indent="0">
              <a:buNone/>
            </a:pPr>
            <a:r>
              <a:rPr lang="en-GB" sz="2800" dirty="0"/>
              <a:t> </a:t>
            </a:r>
          </a:p>
          <a:p>
            <a:pPr marL="0" indent="0">
              <a:buNone/>
            </a:pPr>
            <a:r>
              <a:rPr lang="en-GB" sz="2800" dirty="0"/>
              <a:t> 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2682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Praise the Lord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i="1" dirty="0" smtClean="0"/>
              <a:t>Praise </a:t>
            </a:r>
            <a:r>
              <a:rPr lang="en-GB" sz="2800" i="1" dirty="0"/>
              <a:t>the Lord, sing to the Lord a new song</a:t>
            </a:r>
          </a:p>
          <a:p>
            <a:pPr marL="0" indent="0">
              <a:buNone/>
            </a:pPr>
            <a:r>
              <a:rPr lang="en-GB" sz="2800" i="1" dirty="0"/>
              <a:t>Praise the Lord, sing praises to his name.</a:t>
            </a:r>
          </a:p>
          <a:p>
            <a:pPr marL="0" indent="0">
              <a:buNone/>
            </a:pPr>
            <a:r>
              <a:rPr lang="en-GB" sz="2800" i="1" dirty="0"/>
              <a:t>Praise the Lord, sing to the Lord a new song</a:t>
            </a:r>
          </a:p>
          <a:p>
            <a:pPr marL="0" indent="0">
              <a:buNone/>
            </a:pPr>
            <a:r>
              <a:rPr lang="en-GB" sz="2800" i="1" dirty="0"/>
              <a:t>Praise the Lord, sing praises to his name.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We’ll </a:t>
            </a:r>
            <a:r>
              <a:rPr lang="en-GB" sz="2800" dirty="0" smtClean="0"/>
              <a:t>praise him with our dancing</a:t>
            </a:r>
          </a:p>
          <a:p>
            <a:pPr marL="0" indent="0">
              <a:buNone/>
            </a:pPr>
            <a:r>
              <a:rPr lang="en-GB" sz="2800" dirty="0" smtClean="0"/>
              <a:t>We’ll </a:t>
            </a:r>
            <a:r>
              <a:rPr lang="en-GB" sz="2800" dirty="0" smtClean="0"/>
              <a:t>praise him with our </a:t>
            </a:r>
            <a:r>
              <a:rPr lang="en-GB" sz="2800" dirty="0" smtClean="0"/>
              <a:t>music</a:t>
            </a:r>
            <a:endParaRPr lang="en-GB" sz="2800" dirty="0" smtClean="0"/>
          </a:p>
          <a:p>
            <a:pPr marL="0" indent="0">
              <a:buNone/>
            </a:pPr>
            <a:r>
              <a:rPr lang="en-GB" sz="2800" spc="-100" dirty="0" smtClean="0"/>
              <a:t>We’ll praise him in every way for he deserves to be praised.</a:t>
            </a:r>
          </a:p>
          <a:p>
            <a:pPr marL="0" indent="0">
              <a:buNone/>
            </a:pPr>
            <a:r>
              <a:rPr lang="en-GB" sz="2800" dirty="0" smtClean="0"/>
              <a:t>So come on now join in the praise (WOO </a:t>
            </a:r>
            <a:r>
              <a:rPr lang="en-GB" sz="2800" dirty="0" err="1" smtClean="0"/>
              <a:t>HOO</a:t>
            </a:r>
            <a:r>
              <a:rPr lang="en-GB" sz="2800" dirty="0" smtClean="0"/>
              <a:t>)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8268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Stop take time to pray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Stop </a:t>
            </a:r>
            <a:r>
              <a:rPr lang="en-GB" sz="2800" dirty="0"/>
              <a:t>take time to pray</a:t>
            </a:r>
          </a:p>
          <a:p>
            <a:pPr marL="0" indent="0">
              <a:buNone/>
            </a:pPr>
            <a:r>
              <a:rPr lang="en-GB" sz="2800" dirty="0"/>
              <a:t>Stop every day</a:t>
            </a:r>
          </a:p>
          <a:p>
            <a:pPr marL="0" indent="0">
              <a:buNone/>
            </a:pPr>
            <a:r>
              <a:rPr lang="en-GB" sz="2800" dirty="0"/>
              <a:t>Stop take time to pray</a:t>
            </a:r>
          </a:p>
          <a:p>
            <a:pPr marL="0" indent="0">
              <a:buNone/>
            </a:pPr>
            <a:r>
              <a:rPr lang="en-GB" sz="2800" dirty="0"/>
              <a:t>It’s time to talk to Jesus</a:t>
            </a:r>
          </a:p>
          <a:p>
            <a:pPr marL="0" indent="0">
              <a:buNone/>
            </a:pPr>
            <a:r>
              <a:rPr lang="en-GB" sz="2800" dirty="0"/>
              <a:t> </a:t>
            </a:r>
          </a:p>
          <a:p>
            <a:pPr marL="0" indent="0">
              <a:buNone/>
            </a:pPr>
            <a:r>
              <a:rPr lang="en-GB" sz="2800" dirty="0" smtClean="0"/>
              <a:t>S </a:t>
            </a:r>
            <a:r>
              <a:rPr lang="en-GB" sz="2800" dirty="0"/>
              <a:t>– means I’m Sorry for the wrongs I have done</a:t>
            </a:r>
          </a:p>
          <a:p>
            <a:pPr marL="0" indent="0">
              <a:buNone/>
            </a:pPr>
            <a:r>
              <a:rPr lang="en-GB" sz="2800" spc="-80" dirty="0"/>
              <a:t>I know they have hurt you and I know that they were wrong</a:t>
            </a:r>
          </a:p>
          <a:p>
            <a:pPr marL="0" indent="0">
              <a:buNone/>
            </a:pPr>
            <a:r>
              <a:rPr lang="en-GB" sz="2800" dirty="0"/>
              <a:t>Jesus please forgive me keep me by your side</a:t>
            </a:r>
          </a:p>
          <a:p>
            <a:pPr marL="0" indent="0">
              <a:buNone/>
            </a:pPr>
            <a:r>
              <a:rPr lang="en-GB" sz="2800" dirty="0"/>
              <a:t>For this is the reason that you died</a:t>
            </a:r>
            <a:r>
              <a:rPr lang="en-GB" sz="2800" dirty="0" smtClean="0"/>
              <a:t>.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9801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GB" dirty="0" smtClean="0"/>
              <a:t>Stop take time to pray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0734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/>
              <a:t>VERSE 2:</a:t>
            </a:r>
          </a:p>
          <a:p>
            <a:pPr marL="0" indent="0">
              <a:buNone/>
            </a:pPr>
            <a:r>
              <a:rPr lang="en-GB" sz="2800" dirty="0"/>
              <a:t>T – means I Thank you Lord for every little thing.</a:t>
            </a:r>
          </a:p>
          <a:p>
            <a:pPr marL="0" indent="0">
              <a:buNone/>
            </a:pPr>
            <a:r>
              <a:rPr lang="en-GB" sz="2800" dirty="0"/>
              <a:t>There’s so much to say I hardly know where to begin.</a:t>
            </a:r>
          </a:p>
          <a:p>
            <a:pPr marL="0" indent="0">
              <a:buNone/>
            </a:pPr>
            <a:r>
              <a:rPr lang="en-GB" sz="2800" dirty="0"/>
              <a:t>Jesus I will thank you when all things go well.</a:t>
            </a:r>
          </a:p>
          <a:p>
            <a:pPr marL="0" indent="0">
              <a:buNone/>
            </a:pPr>
            <a:r>
              <a:rPr lang="en-GB" sz="2800" dirty="0"/>
              <a:t>But even if life’s hard I thank you still.</a:t>
            </a:r>
          </a:p>
          <a:p>
            <a:pPr marL="0" indent="0">
              <a:buNone/>
            </a:pPr>
            <a:r>
              <a:rPr lang="en-GB" sz="2800" dirty="0"/>
              <a:t>VERSE 3:</a:t>
            </a:r>
          </a:p>
          <a:p>
            <a:pPr marL="0" indent="0">
              <a:buNone/>
            </a:pPr>
            <a:r>
              <a:rPr lang="en-GB" sz="2800" dirty="0"/>
              <a:t>O – is for Others. Let them come to know you</a:t>
            </a:r>
          </a:p>
          <a:p>
            <a:pPr marL="0" indent="0">
              <a:buNone/>
            </a:pPr>
            <a:r>
              <a:rPr lang="en-GB" sz="2800" spc="-80" dirty="0"/>
              <a:t>And help them to understand that all your words are true.</a:t>
            </a:r>
          </a:p>
          <a:p>
            <a:pPr marL="0" indent="0">
              <a:buNone/>
            </a:pPr>
            <a:r>
              <a:rPr lang="en-GB" sz="2800" dirty="0"/>
              <a:t>I also pray for Christians all across the world</a:t>
            </a:r>
          </a:p>
          <a:p>
            <a:pPr marL="0" indent="0">
              <a:buNone/>
            </a:pPr>
            <a:r>
              <a:rPr lang="en-GB" sz="2800" dirty="0"/>
              <a:t>Please help us all to stand up and be bold</a:t>
            </a:r>
            <a:r>
              <a:rPr lang="en-GB" sz="2800" dirty="0" smtClean="0"/>
              <a:t>.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7"/>
          <a:stretch/>
        </p:blipFill>
        <p:spPr>
          <a:xfrm>
            <a:off x="-108520" y="-11269"/>
            <a:ext cx="9324528" cy="50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7038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1077</Words>
  <Application>Microsoft Office PowerPoint</Application>
  <PresentationFormat>On-screen Show (4:3)</PresentationFormat>
  <Paragraphs>226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Mission Unstoppable</vt:lpstr>
      <vt:lpstr>Mission Unstoppable Album</vt:lpstr>
      <vt:lpstr>Unstoppable</vt:lpstr>
      <vt:lpstr>Unstoppable</vt:lpstr>
      <vt:lpstr>Unstoppable</vt:lpstr>
      <vt:lpstr>Praise the Lord</vt:lpstr>
      <vt:lpstr>Praise the Lord</vt:lpstr>
      <vt:lpstr>Stop take time to pray</vt:lpstr>
      <vt:lpstr>Stop take time to pray</vt:lpstr>
      <vt:lpstr>Stop take time to pray</vt:lpstr>
      <vt:lpstr>Catching the Jesus bug</vt:lpstr>
      <vt:lpstr>You are looking at my heart</vt:lpstr>
      <vt:lpstr>You are looking at my heart</vt:lpstr>
      <vt:lpstr>Jesus spoke to me</vt:lpstr>
      <vt:lpstr>Jesus spoke to me</vt:lpstr>
      <vt:lpstr>When God came to Abraham</vt:lpstr>
      <vt:lpstr>When God came to Abraham</vt:lpstr>
      <vt:lpstr>Whatever you put in</vt:lpstr>
      <vt:lpstr>Whatever you put in</vt:lpstr>
      <vt:lpstr>We’re gonna stop</vt:lpstr>
      <vt:lpstr>God’s Spirit calls out</vt:lpstr>
      <vt:lpstr>Jesus, Jesus, I worship you</vt:lpstr>
      <vt:lpstr>Oh people of God</vt:lpstr>
      <vt:lpstr>Oh people of God</vt:lpstr>
      <vt:lpstr>Oh people of God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UNSTOPPABLE</dc:title>
  <dc:creator>Olly &amp; Helen</dc:creator>
  <cp:lastModifiedBy>Olly &amp; Helen</cp:lastModifiedBy>
  <cp:revision>8</cp:revision>
  <dcterms:created xsi:type="dcterms:W3CDTF">2013-01-29T09:49:38Z</dcterms:created>
  <dcterms:modified xsi:type="dcterms:W3CDTF">2014-02-04T19:17:41Z</dcterms:modified>
</cp:coreProperties>
</file>