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0" r:id="rId5"/>
    <p:sldId id="281" r:id="rId6"/>
    <p:sldId id="260" r:id="rId7"/>
    <p:sldId id="285" r:id="rId8"/>
    <p:sldId id="295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4" r:id="rId20"/>
    <p:sldId id="261" r:id="rId21"/>
    <p:sldId id="262" r:id="rId22"/>
    <p:sldId id="278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2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2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5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2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5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8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705D-3E61-4008-92D4-AC6D29532515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0094-A7EF-45B8-AE32-79E6E4DE7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 love Jesus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25252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4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I need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Everything I need is in the Bible,</a:t>
            </a:r>
            <a:endParaRPr lang="en-GB" sz="2800" b="1" dirty="0"/>
          </a:p>
          <a:p>
            <a:r>
              <a:rPr lang="en-US" sz="2800" b="1" dirty="0"/>
              <a:t>In the Bible, in the Bible.</a:t>
            </a:r>
            <a:endParaRPr lang="en-GB" sz="2800" b="1" dirty="0"/>
          </a:p>
          <a:p>
            <a:r>
              <a:rPr lang="en-US" sz="2800" b="1" dirty="0"/>
              <a:t>Everything I need is in the Bible,</a:t>
            </a:r>
            <a:endParaRPr lang="en-GB" sz="2800" b="1" dirty="0"/>
          </a:p>
          <a:p>
            <a:r>
              <a:rPr lang="en-US" sz="2800" b="1" dirty="0"/>
              <a:t>I wonder what God has for me today</a:t>
            </a:r>
            <a:r>
              <a:rPr lang="en-US" sz="2800" b="1" dirty="0" smtClean="0"/>
              <a:t>.</a:t>
            </a:r>
            <a:endParaRPr lang="en-GB" sz="2800" b="1" dirty="0"/>
          </a:p>
          <a:p>
            <a:r>
              <a:rPr lang="en-US" sz="2800" b="1" dirty="0"/>
              <a:t> </a:t>
            </a:r>
            <a:endParaRPr lang="en-GB" sz="2800" b="1" dirty="0"/>
          </a:p>
          <a:p>
            <a:r>
              <a:rPr lang="en-US" sz="2800" b="1" dirty="0"/>
              <a:t>Let’s open up his book, </a:t>
            </a:r>
            <a:endParaRPr lang="en-GB" sz="2800" b="1" dirty="0"/>
          </a:p>
          <a:p>
            <a:r>
              <a:rPr lang="en-US" sz="2800" b="1" dirty="0"/>
              <a:t>Let’s all take a look,</a:t>
            </a:r>
            <a:endParaRPr lang="en-GB" sz="2800" b="1" dirty="0"/>
          </a:p>
          <a:p>
            <a:r>
              <a:rPr lang="en-US" sz="2800" b="1" dirty="0"/>
              <a:t>Let’s read what God will say </a:t>
            </a:r>
            <a:endParaRPr lang="en-GB" sz="2800" b="1" dirty="0"/>
          </a:p>
          <a:p>
            <a:r>
              <a:rPr lang="en-US" sz="2800" b="1" dirty="0"/>
              <a:t>He wants to speak to me today.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7433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If you're bad, it makes you sad,</a:t>
            </a:r>
          </a:p>
          <a:p>
            <a:r>
              <a:rPr lang="en-GB" sz="2800" b="1" dirty="0"/>
              <a:t>If you're bad, it makes you sad,</a:t>
            </a:r>
          </a:p>
          <a:p>
            <a:r>
              <a:rPr lang="en-GB" sz="2800" b="1" dirty="0"/>
              <a:t>Just believe</a:t>
            </a:r>
          </a:p>
          <a:p>
            <a:r>
              <a:rPr lang="en-GB" sz="2800" b="1" dirty="0"/>
              <a:t>Jesus will make you glad,</a:t>
            </a:r>
          </a:p>
          <a:p>
            <a:r>
              <a:rPr lang="en-GB" sz="2800" b="1" dirty="0"/>
              <a:t>And all you have to do is say, "sorry".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Jesus, Jesus, Jesus swapped my naughtiness upon the cross.</a:t>
            </a:r>
          </a:p>
          <a:p>
            <a:r>
              <a:rPr lang="en-GB" sz="2800" b="1" dirty="0"/>
              <a:t>Jesus, Jesus, Jesus swapped it all upon the cross.</a:t>
            </a:r>
          </a:p>
        </p:txBody>
      </p:sp>
    </p:spTree>
    <p:extLst>
      <p:ext uri="{BB962C8B-B14F-4D97-AF65-F5344CB8AC3E}">
        <p14:creationId xmlns:p14="http://schemas.microsoft.com/office/powerpoint/2010/main" val="175712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If you're ill, then be still,</a:t>
            </a:r>
          </a:p>
          <a:p>
            <a:r>
              <a:rPr lang="en-GB" sz="2800" b="1" dirty="0"/>
              <a:t>If you're ill then be still,</a:t>
            </a:r>
          </a:p>
          <a:p>
            <a:r>
              <a:rPr lang="en-GB" sz="2800" b="1" dirty="0"/>
              <a:t>Just believe</a:t>
            </a:r>
          </a:p>
          <a:p>
            <a:r>
              <a:rPr lang="en-GB" sz="2800" b="1" dirty="0"/>
              <a:t>Jesus will make you well,</a:t>
            </a:r>
          </a:p>
          <a:p>
            <a:r>
              <a:rPr lang="en-GB" sz="2800" b="1" dirty="0"/>
              <a:t>And all you have to ask is "please, Heal Me".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Jesus, Jesus, Jesus swapped my sickness at the cross</a:t>
            </a:r>
            <a:r>
              <a:rPr lang="en-GB" sz="2800" b="1" dirty="0" smtClean="0"/>
              <a:t>.</a:t>
            </a:r>
          </a:p>
          <a:p>
            <a:r>
              <a:rPr lang="en-GB" sz="2800" b="1" dirty="0"/>
              <a:t>Jesus, Jesus, Jesus swapped it all upon the cross.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2842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If there's fear, don't shed a tear,</a:t>
            </a:r>
          </a:p>
          <a:p>
            <a:r>
              <a:rPr lang="en-GB" sz="2800" b="1" dirty="0"/>
              <a:t>If there's fear, don't shed a tear,</a:t>
            </a:r>
          </a:p>
          <a:p>
            <a:r>
              <a:rPr lang="en-GB" sz="2800" b="1" dirty="0"/>
              <a:t>Just believe</a:t>
            </a:r>
          </a:p>
          <a:p>
            <a:r>
              <a:rPr lang="en-GB" sz="2800" b="1" dirty="0"/>
              <a:t>Jesus is very near,</a:t>
            </a:r>
          </a:p>
          <a:p>
            <a:r>
              <a:rPr lang="en-GB" sz="2800" b="1" dirty="0"/>
              <a:t>And when you follow him nothing can change that!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Jesus, Jesus, Jesus swapped my fears upon the cross.</a:t>
            </a:r>
          </a:p>
          <a:p>
            <a:r>
              <a:rPr lang="en-GB" sz="2800" b="1" dirty="0"/>
              <a:t>Jesus, Jesus, Jesus swapped it all upon the cross.</a:t>
            </a:r>
          </a:p>
        </p:txBody>
      </p:sp>
    </p:spTree>
    <p:extLst>
      <p:ext uri="{BB962C8B-B14F-4D97-AF65-F5344CB8AC3E}">
        <p14:creationId xmlns:p14="http://schemas.microsoft.com/office/powerpoint/2010/main" val="1592548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 </a:t>
            </a:r>
          </a:p>
          <a:p>
            <a:r>
              <a:rPr lang="en-GB" sz="2800" b="1" dirty="0"/>
              <a:t>If you're alone and on your own,</a:t>
            </a:r>
          </a:p>
          <a:p>
            <a:r>
              <a:rPr lang="en-GB" sz="2800" b="1" dirty="0"/>
              <a:t>If you're alone and on your own,</a:t>
            </a:r>
          </a:p>
          <a:p>
            <a:r>
              <a:rPr lang="en-GB" sz="2800" b="1" dirty="0"/>
              <a:t>Just believe</a:t>
            </a:r>
          </a:p>
          <a:p>
            <a:r>
              <a:rPr lang="en-GB" sz="2800" b="1" dirty="0"/>
              <a:t>Ask Jesus to be your friend</a:t>
            </a:r>
          </a:p>
          <a:p>
            <a:r>
              <a:rPr lang="en-GB" sz="2800" b="1" dirty="0"/>
              <a:t>And he will never ever, ever leave you.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Jesus, Jesus, Jesus swapped it all upon the cross.</a:t>
            </a:r>
          </a:p>
          <a:p>
            <a:r>
              <a:rPr lang="en-GB" sz="2800" b="1" dirty="0"/>
              <a:t>Jesus, Jesus, Jesus swapped it all upon the cross.</a:t>
            </a:r>
          </a:p>
        </p:txBody>
      </p:sp>
    </p:spTree>
    <p:extLst>
      <p:ext uri="{BB962C8B-B14F-4D97-AF65-F5344CB8AC3E}">
        <p14:creationId xmlns:p14="http://schemas.microsoft.com/office/powerpoint/2010/main" val="227962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At </a:t>
            </a:r>
            <a:r>
              <a:rPr lang="en-GB" sz="2800" b="1" dirty="0"/>
              <a:t>the cross, at the cross, Jesus swapped it at the cross</a:t>
            </a:r>
          </a:p>
          <a:p>
            <a:r>
              <a:rPr lang="en-GB" sz="2800" b="1" dirty="0"/>
              <a:t>He took all my bad things away.</a:t>
            </a:r>
          </a:p>
          <a:p>
            <a:r>
              <a:rPr lang="en-GB" sz="2800" b="1" dirty="0"/>
              <a:t>For Jesus, he is my friend</a:t>
            </a:r>
          </a:p>
          <a:p>
            <a:r>
              <a:rPr lang="en-GB" sz="2800" b="1" dirty="0"/>
              <a:t>He's the one I follow every day.</a:t>
            </a:r>
          </a:p>
        </p:txBody>
      </p:sp>
    </p:spTree>
    <p:extLst>
      <p:ext uri="{BB962C8B-B14F-4D97-AF65-F5344CB8AC3E}">
        <p14:creationId xmlns:p14="http://schemas.microsoft.com/office/powerpoint/2010/main" val="263801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If you're bad, it makes you sad,</a:t>
            </a:r>
          </a:p>
          <a:p>
            <a:r>
              <a:rPr lang="en-GB" sz="2800" b="1" dirty="0"/>
              <a:t>If you're bad, it makes you sad,</a:t>
            </a:r>
          </a:p>
          <a:p>
            <a:r>
              <a:rPr lang="en-GB" sz="2800" b="1" dirty="0"/>
              <a:t>Just believe</a:t>
            </a:r>
          </a:p>
          <a:p>
            <a:r>
              <a:rPr lang="en-GB" sz="2800" b="1" dirty="0"/>
              <a:t>Jesus will make you glad,</a:t>
            </a:r>
          </a:p>
          <a:p>
            <a:r>
              <a:rPr lang="en-GB" sz="2800" b="1" dirty="0"/>
              <a:t>And all you have to do is say, "sorry".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Jesus, Jesus, Jesus swapped it all upon the cross.</a:t>
            </a:r>
          </a:p>
          <a:p>
            <a:r>
              <a:rPr lang="en-GB" sz="2800" b="1" dirty="0"/>
              <a:t>Jesus, Jesus, Jesus swapped it all upon the cross.</a:t>
            </a:r>
          </a:p>
        </p:txBody>
      </p:sp>
    </p:spTree>
    <p:extLst>
      <p:ext uri="{BB962C8B-B14F-4D97-AF65-F5344CB8AC3E}">
        <p14:creationId xmlns:p14="http://schemas.microsoft.com/office/powerpoint/2010/main" val="39854210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you’re bad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 love you Jesus, Jesus, </a:t>
            </a:r>
            <a:endParaRPr lang="en-GB" sz="2800" dirty="0"/>
          </a:p>
          <a:p>
            <a:r>
              <a:rPr lang="en-GB" sz="2800" b="1" dirty="0"/>
              <a:t>You swapped it all upon the cross.</a:t>
            </a:r>
            <a:endParaRPr lang="en-GB" sz="2800" dirty="0"/>
          </a:p>
          <a:p>
            <a:r>
              <a:rPr lang="en-GB" sz="2800" b="1" dirty="0"/>
              <a:t>I love you Jesus, Jesus,</a:t>
            </a:r>
            <a:endParaRPr lang="en-GB" sz="2800" dirty="0"/>
          </a:p>
          <a:p>
            <a:r>
              <a:rPr lang="en-GB" sz="2800" b="1" dirty="0"/>
              <a:t>You swapped it all upon the cross.</a:t>
            </a:r>
            <a:endParaRPr lang="en-GB" sz="2800" dirty="0"/>
          </a:p>
          <a:p>
            <a:r>
              <a:rPr lang="en-GB" sz="2800" b="1" dirty="0"/>
              <a:t> </a:t>
            </a:r>
            <a:endParaRPr lang="en-GB" sz="2800" dirty="0"/>
          </a:p>
          <a:p>
            <a:r>
              <a:rPr lang="en-GB" sz="2800" b="1" dirty="0"/>
              <a:t>I love you Jesus</a:t>
            </a:r>
            <a:endParaRPr lang="en-GB" sz="2800" dirty="0"/>
          </a:p>
          <a:p>
            <a:r>
              <a:rPr lang="en-GB" sz="2800" b="1" dirty="0"/>
              <a:t>I love you Jesus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32894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Lord I am sorry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Lord I am sorry for the wrongs I have done,</a:t>
            </a:r>
            <a:endParaRPr lang="en-GB" sz="2800" b="1" dirty="0"/>
          </a:p>
          <a:p>
            <a:r>
              <a:rPr lang="en-US" sz="2800" b="1" dirty="0"/>
              <a:t>I know they have hurt you and Jesus your son</a:t>
            </a:r>
            <a:endParaRPr lang="en-GB" sz="2800" b="1" dirty="0"/>
          </a:p>
          <a:p>
            <a:r>
              <a:rPr lang="en-US" sz="2800" b="1" dirty="0"/>
              <a:t>Oh father forgive me for I mean what I say</a:t>
            </a:r>
            <a:endParaRPr lang="en-GB" sz="2800" b="1" dirty="0"/>
          </a:p>
          <a:p>
            <a:r>
              <a:rPr lang="en-US" sz="2800" b="1" dirty="0"/>
              <a:t>Draw me closer to you as I pray.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753740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Prayer is the key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Prayer is the key</a:t>
            </a:r>
            <a:endParaRPr lang="en-GB" sz="2800" b="1" dirty="0"/>
          </a:p>
          <a:p>
            <a:r>
              <a:rPr lang="en-US" sz="2800" b="1" dirty="0"/>
              <a:t>Prayer is the key</a:t>
            </a:r>
            <a:endParaRPr lang="en-GB" sz="2800" b="1" dirty="0"/>
          </a:p>
          <a:p>
            <a:r>
              <a:rPr lang="en-US" sz="2800" b="1" dirty="0"/>
              <a:t>Prayer is the Master’s key</a:t>
            </a:r>
            <a:endParaRPr lang="en-GB" sz="2800" b="1" dirty="0"/>
          </a:p>
          <a:p>
            <a:r>
              <a:rPr lang="en-US" sz="2800" b="1" dirty="0"/>
              <a:t>Jesus started with prayer and ended with prayer</a:t>
            </a:r>
            <a:endParaRPr lang="en-GB" sz="2800" b="1" dirty="0"/>
          </a:p>
          <a:p>
            <a:r>
              <a:rPr lang="en-US" sz="2800" b="1" dirty="0"/>
              <a:t>Prayer is the Master’s key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057624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GB" dirty="0" smtClean="0"/>
              <a:t>I love Jesus Album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r>
              <a:rPr lang="en-GB" dirty="0" smtClean="0"/>
              <a:t>All songs are copyright Olly Goldenberg.</a:t>
            </a:r>
          </a:p>
          <a:p>
            <a:r>
              <a:rPr lang="en-GB" dirty="0" smtClean="0"/>
              <a:t>Please feel free to use and copy as much as you require. If you use these songs in worship please add them to your CCLI report.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766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 wants to use you today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God wants to use you today. YIPPEE</a:t>
            </a:r>
          </a:p>
          <a:p>
            <a:r>
              <a:rPr lang="en-GB" sz="2800" b="1" dirty="0"/>
              <a:t>God also wants to use me. HOORAY</a:t>
            </a:r>
          </a:p>
          <a:p>
            <a:r>
              <a:rPr lang="en-GB" sz="2800" b="1" dirty="0"/>
              <a:t>If you’re willing he will do it,</a:t>
            </a:r>
          </a:p>
          <a:p>
            <a:r>
              <a:rPr lang="en-GB" sz="2800" b="1" dirty="0"/>
              <a:t>By his Holy Spirit</a:t>
            </a:r>
          </a:p>
          <a:p>
            <a:r>
              <a:rPr lang="en-GB" sz="2800" b="1" dirty="0"/>
              <a:t>And everyone will know that He is good.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0869238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don’t have to feel scared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840" y="1340768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don’t have to feel scared</a:t>
            </a:r>
            <a:endParaRPr lang="en-GB" sz="2800" b="1" dirty="0"/>
          </a:p>
          <a:p>
            <a:r>
              <a:rPr lang="en-US" sz="2800" b="1" dirty="0"/>
              <a:t>Cos God is always with me</a:t>
            </a:r>
            <a:endParaRPr lang="en-GB" sz="2800" b="1" dirty="0"/>
          </a:p>
          <a:p>
            <a:r>
              <a:rPr lang="en-US" sz="2800" b="1" dirty="0"/>
              <a:t>Sometimes I may feel scared</a:t>
            </a:r>
            <a:endParaRPr lang="en-GB" sz="2800" b="1" dirty="0"/>
          </a:p>
          <a:p>
            <a:r>
              <a:rPr lang="en-US" sz="2800" b="1" dirty="0"/>
              <a:t>I ask and Jesus helps me.</a:t>
            </a:r>
            <a:endParaRPr lang="en-GB" sz="2800" b="1" dirty="0"/>
          </a:p>
          <a:p>
            <a:r>
              <a:rPr lang="en-US" sz="2800" b="1" dirty="0"/>
              <a:t> </a:t>
            </a:r>
            <a:endParaRPr lang="en-GB" sz="2800" b="1" dirty="0"/>
          </a:p>
          <a:p>
            <a:r>
              <a:rPr lang="en-US" sz="2800" b="1" dirty="0"/>
              <a:t>If I feel a lot of fear</a:t>
            </a:r>
            <a:endParaRPr lang="en-GB" sz="2800" b="1" dirty="0"/>
          </a:p>
          <a:p>
            <a:r>
              <a:rPr lang="en-US" sz="2800" b="1" dirty="0"/>
              <a:t>Of other people standing </a:t>
            </a:r>
            <a:r>
              <a:rPr lang="en-US" sz="2800" b="1" dirty="0" smtClean="0"/>
              <a:t>near</a:t>
            </a:r>
          </a:p>
          <a:p>
            <a:endParaRPr lang="en-GB" sz="1100" b="1" dirty="0"/>
          </a:p>
          <a:p>
            <a:r>
              <a:rPr lang="en-US" sz="2800" b="1" dirty="0"/>
              <a:t>If I feel I’m on my own</a:t>
            </a:r>
            <a:endParaRPr lang="en-GB" sz="2800" b="1" dirty="0"/>
          </a:p>
          <a:p>
            <a:r>
              <a:rPr lang="en-US" sz="2800" b="1" dirty="0"/>
              <a:t>I should know I’m not alone</a:t>
            </a:r>
            <a:r>
              <a:rPr lang="en-US" sz="2800" b="1" dirty="0" smtClean="0"/>
              <a:t>.</a:t>
            </a:r>
          </a:p>
          <a:p>
            <a:endParaRPr lang="en-GB" sz="1100" b="1" dirty="0"/>
          </a:p>
          <a:p>
            <a:r>
              <a:rPr lang="en-US" sz="2800" b="1" dirty="0"/>
              <a:t>When I go to sleep at night</a:t>
            </a:r>
            <a:endParaRPr lang="en-GB" sz="2800" b="1" dirty="0"/>
          </a:p>
          <a:p>
            <a:r>
              <a:rPr lang="en-US" sz="2800" b="1" dirty="0"/>
              <a:t>If a dream gives me a fright …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0565547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Jesus is my friend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Jesus is my friend, Jesus in my heart</a:t>
            </a:r>
          </a:p>
          <a:p>
            <a:r>
              <a:rPr lang="en-GB" sz="2800" b="1" dirty="0"/>
              <a:t>Jesus is my friend, I will follow him.</a:t>
            </a:r>
          </a:p>
          <a:p>
            <a:r>
              <a:rPr lang="en-GB" sz="2800" b="1" dirty="0"/>
              <a:t>Jesus is my friend, Jesus in my heart</a:t>
            </a:r>
          </a:p>
          <a:p>
            <a:r>
              <a:rPr lang="en-GB" sz="2800" b="1" dirty="0"/>
              <a:t>Jesus is my friend, I will follow him.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 smtClean="0"/>
              <a:t>Follow</a:t>
            </a:r>
            <a:r>
              <a:rPr lang="en-GB" sz="2800" b="1" dirty="0"/>
              <a:t>, follow, Follow, follow, I will follow,</a:t>
            </a:r>
          </a:p>
          <a:p>
            <a:r>
              <a:rPr lang="en-GB" sz="2800" b="1" dirty="0"/>
              <a:t>Follow, follow, Follow, follow, I will follow,</a:t>
            </a:r>
          </a:p>
          <a:p>
            <a:r>
              <a:rPr lang="en-GB" sz="2800" b="1" dirty="0"/>
              <a:t>Follow, follow, Follow, follow, I will follow,</a:t>
            </a:r>
          </a:p>
          <a:p>
            <a:r>
              <a:rPr lang="en-GB" sz="2800" b="1" dirty="0"/>
              <a:t>I will follow him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2707566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Jesus, Jesus you’re my friend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Jesus, Jesus you’re my friend</a:t>
            </a:r>
            <a:endParaRPr lang="en-GB" sz="2800" b="1" dirty="0"/>
          </a:p>
          <a:p>
            <a:r>
              <a:rPr lang="en-US" sz="2800" b="1" dirty="0"/>
              <a:t>Jesus, Jesus I love you.</a:t>
            </a:r>
            <a:endParaRPr lang="en-GB" sz="2800" b="1" dirty="0"/>
          </a:p>
          <a:p>
            <a:r>
              <a:rPr lang="en-US" sz="2800" b="1" dirty="0"/>
              <a:t>Jesus, Jesus you’re my friend</a:t>
            </a:r>
            <a:endParaRPr lang="en-GB" sz="2800" b="1" dirty="0"/>
          </a:p>
          <a:p>
            <a:r>
              <a:rPr lang="en-US" sz="2800" b="1" dirty="0"/>
              <a:t>Jesus, Jesus I love you.</a:t>
            </a:r>
            <a:endParaRPr lang="en-GB" sz="2800" b="1" dirty="0"/>
          </a:p>
          <a:p>
            <a:r>
              <a:rPr lang="en-US" sz="2800" b="1" dirty="0"/>
              <a:t> </a:t>
            </a:r>
            <a:endParaRPr lang="en-GB" sz="2800" b="1" dirty="0"/>
          </a:p>
          <a:p>
            <a:r>
              <a:rPr lang="en-US" sz="2800" b="1" dirty="0"/>
              <a:t>I will worship you with my words,</a:t>
            </a:r>
            <a:endParaRPr lang="en-GB" sz="2800" b="1" dirty="0"/>
          </a:p>
          <a:p>
            <a:r>
              <a:rPr lang="en-US" sz="2800" b="1" dirty="0"/>
              <a:t>I will worship you with my song,</a:t>
            </a:r>
            <a:endParaRPr lang="en-GB" sz="2800" b="1" dirty="0"/>
          </a:p>
          <a:p>
            <a:r>
              <a:rPr lang="en-US" sz="2800" b="1" dirty="0"/>
              <a:t>I will worship you by my life,</a:t>
            </a:r>
            <a:endParaRPr lang="en-GB" sz="2800" b="1" dirty="0"/>
          </a:p>
          <a:p>
            <a:r>
              <a:rPr lang="en-US" sz="2800" b="1" dirty="0"/>
              <a:t>In all I say and do.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20110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Goodbye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smtClean="0"/>
          </a:p>
          <a:p>
            <a:r>
              <a:rPr lang="en-GB" sz="2800" b="1" smtClean="0"/>
              <a:t>Goodbye </a:t>
            </a:r>
            <a:r>
              <a:rPr lang="en-GB" sz="2800" b="1" dirty="0"/>
              <a:t>and thank you for joining us,</a:t>
            </a:r>
          </a:p>
          <a:p>
            <a:r>
              <a:rPr lang="en-GB" sz="2800" b="1" dirty="0"/>
              <a:t>Goodbye, we’re so glad you came.</a:t>
            </a:r>
          </a:p>
          <a:p>
            <a:r>
              <a:rPr lang="en-GB" sz="2800" b="1" dirty="0"/>
              <a:t>Goodbye and thank you for joining us,</a:t>
            </a:r>
          </a:p>
          <a:p>
            <a:r>
              <a:rPr lang="en-GB" sz="2800" b="1" dirty="0"/>
              <a:t>We hope to see you again.</a:t>
            </a:r>
          </a:p>
          <a:p>
            <a:endParaRPr lang="en-GB" sz="1400" b="1" dirty="0" smtClean="0"/>
          </a:p>
          <a:p>
            <a:r>
              <a:rPr lang="en-GB" sz="2800" b="1" dirty="0" smtClean="0"/>
              <a:t>We </a:t>
            </a:r>
            <a:r>
              <a:rPr lang="en-GB" sz="2800" b="1" dirty="0"/>
              <a:t>pray God’s blessing on you each day</a:t>
            </a:r>
          </a:p>
          <a:p>
            <a:r>
              <a:rPr lang="en-GB" sz="2800" b="1" dirty="0"/>
              <a:t>That you will grow to love him</a:t>
            </a:r>
          </a:p>
          <a:p>
            <a:r>
              <a:rPr lang="en-GB" sz="2800" b="1" dirty="0"/>
              <a:t>That God will guard you in all your ways </a:t>
            </a:r>
          </a:p>
          <a:p>
            <a:r>
              <a:rPr lang="en-GB" sz="2800" b="1" dirty="0"/>
              <a:t>And will draw you nearer to him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177451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everyone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having so much fun together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let's praise God together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Having so much fun together</a:t>
            </a:r>
          </a:p>
          <a:p>
            <a:r>
              <a:rPr lang="en-GB" sz="2800" b="1" dirty="0"/>
              <a:t>Welcome everyone, Wave to your friend.</a:t>
            </a:r>
          </a:p>
          <a:p>
            <a:r>
              <a:rPr lang="en-GB" sz="2800" b="1" dirty="0"/>
              <a:t>Let's praise God together.</a:t>
            </a:r>
          </a:p>
        </p:txBody>
      </p:sp>
    </p:spTree>
    <p:extLst>
      <p:ext uri="{BB962C8B-B14F-4D97-AF65-F5344CB8AC3E}">
        <p14:creationId xmlns:p14="http://schemas.microsoft.com/office/powerpoint/2010/main" val="275985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everyone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</a:t>
            </a:r>
            <a:r>
              <a:rPr lang="en-GB" sz="2800" b="1" dirty="0" smtClean="0"/>
              <a:t>aving </a:t>
            </a:r>
            <a:r>
              <a:rPr lang="en-GB" sz="2800" b="1" dirty="0"/>
              <a:t>so much fun together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L</a:t>
            </a:r>
            <a:r>
              <a:rPr lang="en-GB" sz="2800" b="1" dirty="0" smtClean="0"/>
              <a:t>et's </a:t>
            </a:r>
            <a:r>
              <a:rPr lang="en-GB" sz="2800" b="1" dirty="0"/>
              <a:t>praise God together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Having so much fun together</a:t>
            </a:r>
          </a:p>
          <a:p>
            <a:r>
              <a:rPr lang="en-GB" sz="2800" b="1" dirty="0"/>
              <a:t>Welcome everyone, Jump up and down.</a:t>
            </a:r>
          </a:p>
          <a:p>
            <a:r>
              <a:rPr lang="en-GB" sz="2800" b="1" dirty="0"/>
              <a:t>Let's praise God together.</a:t>
            </a:r>
          </a:p>
        </p:txBody>
      </p:sp>
    </p:spTree>
    <p:extLst>
      <p:ext uri="{BB962C8B-B14F-4D97-AF65-F5344CB8AC3E}">
        <p14:creationId xmlns:p14="http://schemas.microsoft.com/office/powerpoint/2010/main" val="325572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everyone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Having so much fun together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Let's praise God together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Welcome everyone we're here to meet with God</a:t>
            </a:r>
          </a:p>
          <a:p>
            <a:r>
              <a:rPr lang="en-GB" sz="2800" b="1" dirty="0"/>
              <a:t>Having so much fun together</a:t>
            </a:r>
          </a:p>
          <a:p>
            <a:r>
              <a:rPr lang="en-GB" sz="2800" b="1" dirty="0"/>
              <a:t>Welcome everyone, Let's do a dance.</a:t>
            </a:r>
          </a:p>
          <a:p>
            <a:r>
              <a:rPr lang="en-GB" sz="2800" b="1" dirty="0"/>
              <a:t>Let's praise God together.</a:t>
            </a:r>
          </a:p>
        </p:txBody>
      </p:sp>
    </p:spTree>
    <p:extLst>
      <p:ext uri="{BB962C8B-B14F-4D97-AF65-F5344CB8AC3E}">
        <p14:creationId xmlns:p14="http://schemas.microsoft.com/office/powerpoint/2010/main" val="266663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love Jesus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(I love Jesus) I love Jesus, JUMP, JUMP, JUMP</a:t>
            </a:r>
          </a:p>
          <a:p>
            <a:r>
              <a:rPr lang="en-GB" sz="2800" b="1" dirty="0"/>
              <a:t>(I love Jesus) I love Jesus, JUMP, JUMP, JUMP</a:t>
            </a:r>
          </a:p>
          <a:p>
            <a:r>
              <a:rPr lang="en-GB" sz="2800" b="1" dirty="0"/>
              <a:t>I’ll JUMP, JUMP to him, ‘</a:t>
            </a:r>
            <a:r>
              <a:rPr lang="en-GB" sz="2800" b="1" dirty="0" err="1"/>
              <a:t>cos</a:t>
            </a:r>
            <a:r>
              <a:rPr lang="en-GB" sz="2800" b="1" dirty="0"/>
              <a:t> Jesus is my everything,</a:t>
            </a:r>
          </a:p>
          <a:p>
            <a:r>
              <a:rPr lang="en-GB" sz="2800" b="1" dirty="0"/>
              <a:t>I know he is the King of kings and I love him.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I love Jesus CLAP, CLAP, CLAP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/>
              <a:t>I love Jesus DANCE, DANCE, DANCE</a:t>
            </a:r>
          </a:p>
          <a:p>
            <a:r>
              <a:rPr lang="en-GB" sz="2800" b="1" dirty="0"/>
              <a:t> </a:t>
            </a:r>
          </a:p>
          <a:p>
            <a:r>
              <a:rPr lang="en-GB" sz="2800" b="1" dirty="0" smtClean="0"/>
              <a:t>Jesus </a:t>
            </a:r>
            <a:r>
              <a:rPr lang="en-GB" sz="2800" b="1" dirty="0"/>
              <a:t>loves me, Jesus loves me WIGGLE, WIGGLE, WIGGLE</a:t>
            </a:r>
          </a:p>
        </p:txBody>
      </p:sp>
    </p:spTree>
    <p:extLst>
      <p:ext uri="{BB962C8B-B14F-4D97-AF65-F5344CB8AC3E}">
        <p14:creationId xmlns:p14="http://schemas.microsoft.com/office/powerpoint/2010/main" val="402000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will praise you Jesus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will praise you Jesus</a:t>
            </a:r>
            <a:endParaRPr lang="en-GB" sz="2800" b="1" dirty="0"/>
          </a:p>
          <a:p>
            <a:r>
              <a:rPr lang="en-US" sz="2800" b="1" dirty="0"/>
              <a:t>Praise you with my hands</a:t>
            </a:r>
            <a:endParaRPr lang="en-GB" sz="2800" b="1" dirty="0"/>
          </a:p>
          <a:p>
            <a:r>
              <a:rPr lang="en-US" sz="2800" b="1" dirty="0"/>
              <a:t>Jesus, Jesus, Jesus, Jesus,</a:t>
            </a:r>
            <a:endParaRPr lang="en-GB" sz="2800" b="1" dirty="0"/>
          </a:p>
          <a:p>
            <a:r>
              <a:rPr lang="en-US" sz="2800" b="1" dirty="0"/>
              <a:t>I love you.</a:t>
            </a:r>
            <a:endParaRPr lang="en-GB" sz="2800" b="1" dirty="0"/>
          </a:p>
          <a:p>
            <a:r>
              <a:rPr lang="en-US" sz="2800" b="1" dirty="0"/>
              <a:t> </a:t>
            </a:r>
            <a:endParaRPr lang="en-GB" sz="2800" b="1" dirty="0"/>
          </a:p>
          <a:p>
            <a:r>
              <a:rPr lang="en-US" sz="2800" b="1" dirty="0"/>
              <a:t>I will praise you Jesus</a:t>
            </a:r>
            <a:endParaRPr lang="en-GB" sz="2800" b="1" dirty="0"/>
          </a:p>
          <a:p>
            <a:r>
              <a:rPr lang="en-US" sz="2800" b="1" dirty="0"/>
              <a:t>Praise you with my feet</a:t>
            </a:r>
            <a:endParaRPr lang="en-GB" sz="2800" b="1" dirty="0"/>
          </a:p>
          <a:p>
            <a:r>
              <a:rPr lang="en-US" sz="2800" b="1" dirty="0"/>
              <a:t>Jesus, Jesus, Jesus, Jesus,</a:t>
            </a:r>
            <a:endParaRPr lang="en-GB" sz="2800" b="1" dirty="0"/>
          </a:p>
          <a:p>
            <a:r>
              <a:rPr lang="en-US" sz="2800" b="1" dirty="0"/>
              <a:t>I love you.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84547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will praise you Jesus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will praise you Jesus</a:t>
            </a:r>
            <a:endParaRPr lang="en-GB" sz="2800" b="1" dirty="0"/>
          </a:p>
          <a:p>
            <a:r>
              <a:rPr lang="en-US" sz="2800" b="1" dirty="0"/>
              <a:t>Praise you with my friends</a:t>
            </a:r>
            <a:endParaRPr lang="en-GB" sz="2800" b="1" dirty="0"/>
          </a:p>
          <a:p>
            <a:r>
              <a:rPr lang="en-US" sz="2800" b="1" dirty="0"/>
              <a:t>Jesus, Jesus, Jesus, Jesus,</a:t>
            </a:r>
            <a:endParaRPr lang="en-GB" sz="2800" b="1" dirty="0"/>
          </a:p>
          <a:p>
            <a:r>
              <a:rPr lang="en-US" sz="2800" b="1" dirty="0"/>
              <a:t>I love you.</a:t>
            </a:r>
            <a:endParaRPr lang="en-GB" sz="2800" b="1" dirty="0"/>
          </a:p>
          <a:p>
            <a:r>
              <a:rPr lang="en-US" sz="2800" b="1" dirty="0"/>
              <a:t> </a:t>
            </a:r>
            <a:endParaRPr lang="en-GB" sz="2800" b="1" dirty="0"/>
          </a:p>
          <a:p>
            <a:r>
              <a:rPr lang="en-US" sz="2800" b="1" dirty="0"/>
              <a:t>I will praise you Jesus</a:t>
            </a:r>
            <a:endParaRPr lang="en-GB" sz="2800" b="1" dirty="0"/>
          </a:p>
          <a:p>
            <a:r>
              <a:rPr lang="en-US" sz="2800" b="1" dirty="0"/>
              <a:t>Praise you with my friends</a:t>
            </a:r>
            <a:endParaRPr lang="en-GB" sz="2800" b="1" dirty="0"/>
          </a:p>
          <a:p>
            <a:r>
              <a:rPr lang="en-US" sz="2800" b="1" dirty="0"/>
              <a:t>Jesus, Jesus, Jesus, Jesus,</a:t>
            </a:r>
            <a:endParaRPr lang="en-GB" sz="2800" b="1" dirty="0"/>
          </a:p>
          <a:p>
            <a:r>
              <a:rPr lang="en-US" sz="2800" b="1" dirty="0"/>
              <a:t>I love you.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5167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will praise you Jesus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will praise you Jesus</a:t>
            </a:r>
            <a:endParaRPr lang="en-GB" sz="2800" b="1" dirty="0"/>
          </a:p>
          <a:p>
            <a:r>
              <a:rPr lang="en-US" sz="2800" b="1" dirty="0"/>
              <a:t>Praise you all the time</a:t>
            </a:r>
            <a:endParaRPr lang="en-GB" sz="2800" b="1" dirty="0"/>
          </a:p>
          <a:p>
            <a:r>
              <a:rPr lang="en-US" sz="2800" b="1" dirty="0"/>
              <a:t>Jesus, Jesus, Jesus, Jesus,</a:t>
            </a:r>
            <a:endParaRPr lang="en-GB" sz="2800" b="1" dirty="0"/>
          </a:p>
          <a:p>
            <a:r>
              <a:rPr lang="en-US" sz="2800" b="1" dirty="0"/>
              <a:t>I love you</a:t>
            </a:r>
            <a:r>
              <a:rPr lang="en-US" sz="2800" b="1" dirty="0" smtClean="0"/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4800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825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 love Jesus</vt:lpstr>
      <vt:lpstr>I love Jesus Album</vt:lpstr>
      <vt:lpstr>Welcome everyone</vt:lpstr>
      <vt:lpstr>Welcome everyone</vt:lpstr>
      <vt:lpstr>Welcome everyone</vt:lpstr>
      <vt:lpstr>I love Jesus</vt:lpstr>
      <vt:lpstr>I will praise you Jesus</vt:lpstr>
      <vt:lpstr>I will praise you Jesus</vt:lpstr>
      <vt:lpstr>I will praise you Jesus</vt:lpstr>
      <vt:lpstr>Everything I need</vt:lpstr>
      <vt:lpstr>If you’re bad …</vt:lpstr>
      <vt:lpstr>If you’re bad …</vt:lpstr>
      <vt:lpstr>If you’re bad …</vt:lpstr>
      <vt:lpstr>If you’re bad …</vt:lpstr>
      <vt:lpstr>If you’re bad …</vt:lpstr>
      <vt:lpstr>If you’re bad …</vt:lpstr>
      <vt:lpstr>If you’re bad …</vt:lpstr>
      <vt:lpstr>Lord I am sorry</vt:lpstr>
      <vt:lpstr>Prayer is the key</vt:lpstr>
      <vt:lpstr>God wants to use you today</vt:lpstr>
      <vt:lpstr>I don’t have to feel scared</vt:lpstr>
      <vt:lpstr>Jesus is my friend</vt:lpstr>
      <vt:lpstr>Jesus, Jesus you’re my friend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Jesus</dc:title>
  <dc:creator>Olly &amp; Helen</dc:creator>
  <cp:lastModifiedBy>Goldenberg</cp:lastModifiedBy>
  <cp:revision>6</cp:revision>
  <dcterms:created xsi:type="dcterms:W3CDTF">2013-05-28T06:24:29Z</dcterms:created>
  <dcterms:modified xsi:type="dcterms:W3CDTF">2014-02-12T10:27:36Z</dcterms:modified>
</cp:coreProperties>
</file>